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12" r:id="rId3"/>
    <p:sldId id="311" r:id="rId4"/>
    <p:sldId id="259" r:id="rId5"/>
    <p:sldId id="309" r:id="rId6"/>
    <p:sldId id="260" r:id="rId7"/>
    <p:sldId id="279" r:id="rId8"/>
    <p:sldId id="304" r:id="rId9"/>
    <p:sldId id="272" r:id="rId10"/>
    <p:sldId id="310" r:id="rId11"/>
    <p:sldId id="313" r:id="rId12"/>
    <p:sldId id="316" r:id="rId13"/>
    <p:sldId id="314" r:id="rId14"/>
    <p:sldId id="317" r:id="rId15"/>
    <p:sldId id="315" r:id="rId16"/>
    <p:sldId id="28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F0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5072C-5158-4097-A597-FB04E69CFA69}" v="83" dt="2024-06-27T19:13:36.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627"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hyperlink" Target="https://bigteams.my.site.com/support/s" TargetMode="External"/><Relationship Id="rId5" Type="http://schemas.openxmlformats.org/officeDocument/2006/relationships/image" Target="../media/image27.sv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5" Type="http://schemas.openxmlformats.org/officeDocument/2006/relationships/hyperlink" Target="https://bigteams.my.site.com/support/s" TargetMode="External"/><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06845-4E0F-4579-B70A-384A2811A37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42CCD14-2112-443F-BF64-06C78111A3A9}">
      <dgm:prSet custT="1"/>
      <dgm:spPr/>
      <dgm:t>
        <a:bodyPr/>
        <a:lstStyle/>
        <a:p>
          <a:pPr>
            <a:lnSpc>
              <a:spcPct val="100000"/>
            </a:lnSpc>
          </a:pPr>
          <a:r>
            <a:rPr lang="en-US" sz="2400" b="0" i="0"/>
            <a:t>When all forms are complete/approved by your school, a notification will be sent to you stating all forms have been accepted. You will be notified via email and/or text message (if you have selected the text message option during account creation), if a form has been declined by your school. You will be sent a notification, in which you will be given the reason for denial and a link to review and resubmit your changes back to the school.</a:t>
          </a:r>
          <a:br>
            <a:rPr lang="en-US" sz="1600" b="0" i="0"/>
          </a:br>
          <a:r>
            <a:rPr lang="en-US" sz="1600" b="0" i="0"/>
            <a:t> </a:t>
          </a:r>
          <a:endParaRPr lang="en-US" sz="1600"/>
        </a:p>
      </dgm:t>
    </dgm:pt>
    <dgm:pt modelId="{9AE46C9F-6816-4217-92FD-3FF074AF642A}" type="parTrans" cxnId="{95F4713B-220F-46A9-9EFB-3C6787A28660}">
      <dgm:prSet/>
      <dgm:spPr/>
      <dgm:t>
        <a:bodyPr/>
        <a:lstStyle/>
        <a:p>
          <a:endParaRPr lang="en-US"/>
        </a:p>
      </dgm:t>
    </dgm:pt>
    <dgm:pt modelId="{566BA5A4-EBF7-4098-8882-8EB940B18159}" type="sibTrans" cxnId="{95F4713B-220F-46A9-9EFB-3C6787A28660}">
      <dgm:prSet/>
      <dgm:spPr/>
      <dgm:t>
        <a:bodyPr/>
        <a:lstStyle/>
        <a:p>
          <a:endParaRPr lang="en-US"/>
        </a:p>
      </dgm:t>
    </dgm:pt>
    <dgm:pt modelId="{79B0FF34-01A6-404B-BC1A-6FCE3F5526CD}">
      <dgm:prSet custT="1"/>
      <dgm:spPr/>
      <dgm:t>
        <a:bodyPr/>
        <a:lstStyle/>
        <a:p>
          <a:pPr>
            <a:lnSpc>
              <a:spcPct val="100000"/>
            </a:lnSpc>
          </a:pPr>
          <a:r>
            <a:rPr lang="en-US" sz="2000" b="0" i="0"/>
            <a:t>**NEED ADDITIONAL ASSISTANCE?** Check out Self Help on site or visit our help website at: </a:t>
          </a:r>
          <a:r>
            <a:rPr lang="en-US" sz="2000" b="0" i="0">
              <a:hlinkClick xmlns:r="http://schemas.openxmlformats.org/officeDocument/2006/relationships" r:id="rId1"/>
            </a:rPr>
            <a:t>https://bigteams.my.site.com/support/s</a:t>
          </a:r>
          <a:r>
            <a:rPr lang="en-US" sz="2000" b="0" i="0"/>
            <a:t> ​​​​​​​</a:t>
          </a:r>
          <a:endParaRPr lang="en-US" sz="2000"/>
        </a:p>
      </dgm:t>
    </dgm:pt>
    <dgm:pt modelId="{80B2F3F7-5FA0-4AA9-9899-E86F3BB459CD}" type="parTrans" cxnId="{3A3675C4-3CD2-4B7B-AD49-1E03EDECF8B3}">
      <dgm:prSet/>
      <dgm:spPr/>
      <dgm:t>
        <a:bodyPr/>
        <a:lstStyle/>
        <a:p>
          <a:endParaRPr lang="en-US"/>
        </a:p>
      </dgm:t>
    </dgm:pt>
    <dgm:pt modelId="{EE7C5134-E2A1-423E-80EC-7D02C1A49723}" type="sibTrans" cxnId="{3A3675C4-3CD2-4B7B-AD49-1E03EDECF8B3}">
      <dgm:prSet/>
      <dgm:spPr/>
      <dgm:t>
        <a:bodyPr/>
        <a:lstStyle/>
        <a:p>
          <a:endParaRPr lang="en-US"/>
        </a:p>
      </dgm:t>
    </dgm:pt>
    <dgm:pt modelId="{8D8C55E2-1D2B-4BE3-8EC3-E1E01A95E26A}" type="pres">
      <dgm:prSet presAssocID="{ED206845-4E0F-4579-B70A-384A2811A374}" presName="root" presStyleCnt="0">
        <dgm:presLayoutVars>
          <dgm:dir/>
          <dgm:resizeHandles val="exact"/>
        </dgm:presLayoutVars>
      </dgm:prSet>
      <dgm:spPr/>
    </dgm:pt>
    <dgm:pt modelId="{3431B742-93BD-41A1-9D1C-26EF386F04AC}" type="pres">
      <dgm:prSet presAssocID="{C42CCD14-2112-443F-BF64-06C78111A3A9}" presName="compNode" presStyleCnt="0"/>
      <dgm:spPr/>
    </dgm:pt>
    <dgm:pt modelId="{5BF71DE3-47AA-4BAD-B276-3634A32A6DC2}" type="pres">
      <dgm:prSet presAssocID="{C42CCD14-2112-443F-BF64-06C78111A3A9}" presName="iconRect" presStyleLbl="node1" presStyleIdx="0" presStyleCnt="2" custScaleX="61145" custScaleY="7513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Ringer"/>
        </a:ext>
      </dgm:extLst>
    </dgm:pt>
    <dgm:pt modelId="{81ADF0C7-C9E5-42CD-A80F-20CC9090E04F}" type="pres">
      <dgm:prSet presAssocID="{C42CCD14-2112-443F-BF64-06C78111A3A9}" presName="spaceRect" presStyleCnt="0"/>
      <dgm:spPr/>
    </dgm:pt>
    <dgm:pt modelId="{FFDF6208-D66C-4E70-801B-86C3B2478ED3}" type="pres">
      <dgm:prSet presAssocID="{C42CCD14-2112-443F-BF64-06C78111A3A9}" presName="textRect" presStyleLbl="revTx" presStyleIdx="0" presStyleCnt="2" custScaleX="434889" custScaleY="100000">
        <dgm:presLayoutVars>
          <dgm:chMax val="1"/>
          <dgm:chPref val="1"/>
        </dgm:presLayoutVars>
      </dgm:prSet>
      <dgm:spPr/>
    </dgm:pt>
    <dgm:pt modelId="{C2489932-7895-4C45-8EC6-01C661313E06}" type="pres">
      <dgm:prSet presAssocID="{566BA5A4-EBF7-4098-8882-8EB940B18159}" presName="sibTrans" presStyleCnt="0"/>
      <dgm:spPr/>
    </dgm:pt>
    <dgm:pt modelId="{D8ED8941-25F5-4435-8B92-FBE4667B5F0D}" type="pres">
      <dgm:prSet presAssocID="{79B0FF34-01A6-404B-BC1A-6FCE3F5526CD}" presName="compNode" presStyleCnt="0"/>
      <dgm:spPr/>
    </dgm:pt>
    <dgm:pt modelId="{2EA774E7-EF7A-4307-A714-FA7286CF70E0}" type="pres">
      <dgm:prSet presAssocID="{79B0FF34-01A6-404B-BC1A-6FCE3F5526CD}" presName="iconRect" presStyleLbl="node1" presStyleIdx="1" presStyleCnt="2" custScaleX="136981" custScaleY="138616" custLinFactNeighborX="-3795" custLinFactNeighborY="-40320"/>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all center"/>
        </a:ext>
      </dgm:extLst>
    </dgm:pt>
    <dgm:pt modelId="{DB06255E-F8E5-4629-984A-E65E2AF8212E}" type="pres">
      <dgm:prSet presAssocID="{79B0FF34-01A6-404B-BC1A-6FCE3F5526CD}" presName="spaceRect" presStyleCnt="0"/>
      <dgm:spPr/>
    </dgm:pt>
    <dgm:pt modelId="{A6D3D266-AC10-4D0D-BA67-6215B59E2816}" type="pres">
      <dgm:prSet presAssocID="{79B0FF34-01A6-404B-BC1A-6FCE3F5526CD}" presName="textRect" presStyleLbl="revTx" presStyleIdx="1" presStyleCnt="2" custLinFactNeighborY="-13070">
        <dgm:presLayoutVars>
          <dgm:chMax val="1"/>
          <dgm:chPref val="1"/>
        </dgm:presLayoutVars>
      </dgm:prSet>
      <dgm:spPr/>
    </dgm:pt>
  </dgm:ptLst>
  <dgm:cxnLst>
    <dgm:cxn modelId="{4ED71617-CFF2-437C-9E70-821A7EAA2DDF}" type="presOf" srcId="{ED206845-4E0F-4579-B70A-384A2811A374}" destId="{8D8C55E2-1D2B-4BE3-8EC3-E1E01A95E26A}" srcOrd="0" destOrd="0" presId="urn:microsoft.com/office/officeart/2018/2/layout/IconLabelList"/>
    <dgm:cxn modelId="{95F4713B-220F-46A9-9EFB-3C6787A28660}" srcId="{ED206845-4E0F-4579-B70A-384A2811A374}" destId="{C42CCD14-2112-443F-BF64-06C78111A3A9}" srcOrd="0" destOrd="0" parTransId="{9AE46C9F-6816-4217-92FD-3FF074AF642A}" sibTransId="{566BA5A4-EBF7-4098-8882-8EB940B18159}"/>
    <dgm:cxn modelId="{6BD8E95D-2E1F-4993-ABB2-64468E8007F7}" type="presOf" srcId="{79B0FF34-01A6-404B-BC1A-6FCE3F5526CD}" destId="{A6D3D266-AC10-4D0D-BA67-6215B59E2816}" srcOrd="0" destOrd="0" presId="urn:microsoft.com/office/officeart/2018/2/layout/IconLabelList"/>
    <dgm:cxn modelId="{3A3675C4-3CD2-4B7B-AD49-1E03EDECF8B3}" srcId="{ED206845-4E0F-4579-B70A-384A2811A374}" destId="{79B0FF34-01A6-404B-BC1A-6FCE3F5526CD}" srcOrd="1" destOrd="0" parTransId="{80B2F3F7-5FA0-4AA9-9899-E86F3BB459CD}" sibTransId="{EE7C5134-E2A1-423E-80EC-7D02C1A49723}"/>
    <dgm:cxn modelId="{31F2AACC-1159-451F-B4E9-DD02C1E9874F}" type="presOf" srcId="{C42CCD14-2112-443F-BF64-06C78111A3A9}" destId="{FFDF6208-D66C-4E70-801B-86C3B2478ED3}" srcOrd="0" destOrd="0" presId="urn:microsoft.com/office/officeart/2018/2/layout/IconLabelList"/>
    <dgm:cxn modelId="{C7E92002-2812-45BB-BAF7-4AD87DC31B7E}" type="presParOf" srcId="{8D8C55E2-1D2B-4BE3-8EC3-E1E01A95E26A}" destId="{3431B742-93BD-41A1-9D1C-26EF386F04AC}" srcOrd="0" destOrd="0" presId="urn:microsoft.com/office/officeart/2018/2/layout/IconLabelList"/>
    <dgm:cxn modelId="{C8717FD7-801F-47CA-ABEE-E506D39CFA6A}" type="presParOf" srcId="{3431B742-93BD-41A1-9D1C-26EF386F04AC}" destId="{5BF71DE3-47AA-4BAD-B276-3634A32A6DC2}" srcOrd="0" destOrd="0" presId="urn:microsoft.com/office/officeart/2018/2/layout/IconLabelList"/>
    <dgm:cxn modelId="{6E09377E-4E0B-41C8-821B-D51D469F3593}" type="presParOf" srcId="{3431B742-93BD-41A1-9D1C-26EF386F04AC}" destId="{81ADF0C7-C9E5-42CD-A80F-20CC9090E04F}" srcOrd="1" destOrd="0" presId="urn:microsoft.com/office/officeart/2018/2/layout/IconLabelList"/>
    <dgm:cxn modelId="{292E0590-A084-42DE-A293-DB5DA6CC3344}" type="presParOf" srcId="{3431B742-93BD-41A1-9D1C-26EF386F04AC}" destId="{FFDF6208-D66C-4E70-801B-86C3B2478ED3}" srcOrd="2" destOrd="0" presId="urn:microsoft.com/office/officeart/2018/2/layout/IconLabelList"/>
    <dgm:cxn modelId="{4B4C2DBD-BC75-42D0-814B-C0452BDF2715}" type="presParOf" srcId="{8D8C55E2-1D2B-4BE3-8EC3-E1E01A95E26A}" destId="{C2489932-7895-4C45-8EC6-01C661313E06}" srcOrd="1" destOrd="0" presId="urn:microsoft.com/office/officeart/2018/2/layout/IconLabelList"/>
    <dgm:cxn modelId="{02AF6F4F-1F39-4671-8788-C6DA65461F6D}" type="presParOf" srcId="{8D8C55E2-1D2B-4BE3-8EC3-E1E01A95E26A}" destId="{D8ED8941-25F5-4435-8B92-FBE4667B5F0D}" srcOrd="2" destOrd="0" presId="urn:microsoft.com/office/officeart/2018/2/layout/IconLabelList"/>
    <dgm:cxn modelId="{A123B894-84E5-4BAC-BB11-D6809FD848D0}" type="presParOf" srcId="{D8ED8941-25F5-4435-8B92-FBE4667B5F0D}" destId="{2EA774E7-EF7A-4307-A714-FA7286CF70E0}" srcOrd="0" destOrd="0" presId="urn:microsoft.com/office/officeart/2018/2/layout/IconLabelList"/>
    <dgm:cxn modelId="{8FF1EB76-366A-451A-A732-22AA28F48009}" type="presParOf" srcId="{D8ED8941-25F5-4435-8B92-FBE4667B5F0D}" destId="{DB06255E-F8E5-4629-984A-E65E2AF8212E}" srcOrd="1" destOrd="0" presId="urn:microsoft.com/office/officeart/2018/2/layout/IconLabelList"/>
    <dgm:cxn modelId="{8597691A-95EB-49BF-A450-172D5E305FCD}" type="presParOf" srcId="{D8ED8941-25F5-4435-8B92-FBE4667B5F0D}" destId="{A6D3D266-AC10-4D0D-BA67-6215B59E281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71DE3-47AA-4BAD-B276-3634A32A6DC2}">
      <dsp:nvSpPr>
        <dsp:cNvPr id="0" name=""/>
        <dsp:cNvSpPr/>
      </dsp:nvSpPr>
      <dsp:spPr>
        <a:xfrm>
          <a:off x="3995992" y="744144"/>
          <a:ext cx="316084" cy="4772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DF6208-D66C-4E70-801B-86C3B2478ED3}">
      <dsp:nvSpPr>
        <dsp:cNvPr id="0" name=""/>
        <dsp:cNvSpPr/>
      </dsp:nvSpPr>
      <dsp:spPr>
        <a:xfrm>
          <a:off x="68795" y="1773343"/>
          <a:ext cx="8170477" cy="183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t>When all forms are complete/approved by your school, a notification will be sent to you stating all forms have been accepted. You will be notified via email and/or text message (if you have selected the text message option during account creation), if a form has been declined by your school. You will be sent a notification, in which you will be given the reason for denial and a link to review and resubmit your changes back to the school.</a:t>
          </a:r>
          <a:br>
            <a:rPr lang="en-US" sz="1600" b="0" i="0" kern="1200"/>
          </a:br>
          <a:r>
            <a:rPr lang="en-US" sz="1600" b="0" i="0" kern="1200"/>
            <a:t> </a:t>
          </a:r>
          <a:endParaRPr lang="en-US" sz="1600" kern="1200"/>
        </a:p>
      </dsp:txBody>
      <dsp:txXfrm>
        <a:off x="68795" y="1773343"/>
        <a:ext cx="8170477" cy="1833849"/>
      </dsp:txXfrm>
    </dsp:sp>
    <dsp:sp modelId="{2EA774E7-EF7A-4307-A714-FA7286CF70E0}">
      <dsp:nvSpPr>
        <dsp:cNvPr id="0" name=""/>
        <dsp:cNvSpPr/>
      </dsp:nvSpPr>
      <dsp:spPr>
        <a:xfrm>
          <a:off x="8896300" y="177049"/>
          <a:ext cx="1158088" cy="11719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3D266-AC10-4D0D-BA67-6215B59E2816}">
      <dsp:nvSpPr>
        <dsp:cNvPr id="0" name=""/>
        <dsp:cNvSpPr/>
      </dsp:nvSpPr>
      <dsp:spPr>
        <a:xfrm>
          <a:off x="8568054" y="1759873"/>
          <a:ext cx="1878750" cy="183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a:t>**NEED ADDITIONAL ASSISTANCE?** Check out Self Help on site or visit our help website at: </a:t>
          </a:r>
          <a:r>
            <a:rPr lang="en-US" sz="2000" b="0" i="0" kern="1200">
              <a:hlinkClick xmlns:r="http://schemas.openxmlformats.org/officeDocument/2006/relationships" r:id="rId5"/>
            </a:rPr>
            <a:t>https://bigteams.my.site.com/support/s</a:t>
          </a:r>
          <a:r>
            <a:rPr lang="en-US" sz="2000" b="0" i="0" kern="1200"/>
            <a:t> ​​​​​​​</a:t>
          </a:r>
          <a:endParaRPr lang="en-US" sz="2000" kern="1200"/>
        </a:p>
      </dsp:txBody>
      <dsp:txXfrm>
        <a:off x="8568054" y="1759873"/>
        <a:ext cx="1878750" cy="183384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9643AF-4547-49DE-84B7-CC7911282F5B}" type="datetimeFigureOut">
              <a:rPr lang="en-US" smtClean="0"/>
              <a:t>7/30/2024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C9BD05-E5EA-4606-B8C8-2707EF66D0B0}" type="slidenum">
              <a:rPr lang="en-US" smtClean="0"/>
              <a:t>‹#›</a:t>
            </a:fld>
            <a:endParaRPr lang="en-US"/>
          </a:p>
        </p:txBody>
      </p:sp>
    </p:spTree>
    <p:extLst>
      <p:ext uri="{BB962C8B-B14F-4D97-AF65-F5344CB8AC3E}">
        <p14:creationId xmlns:p14="http://schemas.microsoft.com/office/powerpoint/2010/main" val="189115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C583C1-1556-EC4C-BC50-1271B6BC2C30}" type="slidenum">
              <a:rPr lang="en-US" smtClean="0"/>
              <a:t>5</a:t>
            </a:fld>
            <a:endParaRPr lang="en-US"/>
          </a:p>
        </p:txBody>
      </p:sp>
    </p:spTree>
    <p:extLst>
      <p:ext uri="{BB962C8B-B14F-4D97-AF65-F5344CB8AC3E}">
        <p14:creationId xmlns:p14="http://schemas.microsoft.com/office/powerpoint/2010/main" val="186720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3754-FA92-92E0-4A8C-2C80035C99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A9347A-2F28-A18E-6999-A69DB17E9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05DCD8-04C5-1609-8C6B-F92576821F38}"/>
              </a:ext>
            </a:extLst>
          </p:cNvPr>
          <p:cNvSpPr>
            <a:spLocks noGrp="1"/>
          </p:cNvSpPr>
          <p:nvPr>
            <p:ph type="dt" sz="half" idx="10"/>
          </p:nvPr>
        </p:nvSpPr>
        <p:spPr/>
        <p:txBody>
          <a:bodyPr/>
          <a:lstStyle/>
          <a:p>
            <a:fld id="{26477FEC-F39E-4E2A-AF66-9DA51368521D}" type="datetimeFigureOut">
              <a:rPr lang="en-US" smtClean="0"/>
              <a:t>7/30/2024</a:t>
            </a:fld>
            <a:endParaRPr lang="en-US"/>
          </a:p>
        </p:txBody>
      </p:sp>
      <p:sp>
        <p:nvSpPr>
          <p:cNvPr id="5" name="Footer Placeholder 4">
            <a:extLst>
              <a:ext uri="{FF2B5EF4-FFF2-40B4-BE49-F238E27FC236}">
                <a16:creationId xmlns:a16="http://schemas.microsoft.com/office/drawing/2014/main" id="{1CEEFFF1-DFE3-2645-29C5-A38119F3B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3807A-2687-4031-743B-564C03FFF58E}"/>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233493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9D70-4C3B-1497-F555-239ABFCD35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3F133E-03B9-A5D2-CB5B-0F196F686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5B2A3-E454-EFA4-0A6D-6C01F619EC45}"/>
              </a:ext>
            </a:extLst>
          </p:cNvPr>
          <p:cNvSpPr>
            <a:spLocks noGrp="1"/>
          </p:cNvSpPr>
          <p:nvPr>
            <p:ph type="dt" sz="half" idx="10"/>
          </p:nvPr>
        </p:nvSpPr>
        <p:spPr/>
        <p:txBody>
          <a:bodyPr/>
          <a:lstStyle/>
          <a:p>
            <a:fld id="{26477FEC-F39E-4E2A-AF66-9DA51368521D}" type="datetimeFigureOut">
              <a:rPr lang="en-US" smtClean="0"/>
              <a:t>7/30/2024</a:t>
            </a:fld>
            <a:endParaRPr lang="en-US"/>
          </a:p>
        </p:txBody>
      </p:sp>
      <p:sp>
        <p:nvSpPr>
          <p:cNvPr id="5" name="Footer Placeholder 4">
            <a:extLst>
              <a:ext uri="{FF2B5EF4-FFF2-40B4-BE49-F238E27FC236}">
                <a16:creationId xmlns:a16="http://schemas.microsoft.com/office/drawing/2014/main" id="{77F67A69-9213-31DB-09DC-E62AFF9F8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E3C1E-72DD-E27E-2631-B33A22930037}"/>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297138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C7332-490E-8F08-EAE0-85F2FAC2EE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917B1A-DEE4-7E2E-7741-AA8A83D84E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2F5A4-70EA-AC4F-13FF-87B00341C562}"/>
              </a:ext>
            </a:extLst>
          </p:cNvPr>
          <p:cNvSpPr>
            <a:spLocks noGrp="1"/>
          </p:cNvSpPr>
          <p:nvPr>
            <p:ph type="dt" sz="half" idx="10"/>
          </p:nvPr>
        </p:nvSpPr>
        <p:spPr/>
        <p:txBody>
          <a:bodyPr/>
          <a:lstStyle/>
          <a:p>
            <a:fld id="{26477FEC-F39E-4E2A-AF66-9DA51368521D}" type="datetimeFigureOut">
              <a:rPr lang="en-US" smtClean="0"/>
              <a:t>7/30/2024</a:t>
            </a:fld>
            <a:endParaRPr lang="en-US"/>
          </a:p>
        </p:txBody>
      </p:sp>
      <p:sp>
        <p:nvSpPr>
          <p:cNvPr id="5" name="Footer Placeholder 4">
            <a:extLst>
              <a:ext uri="{FF2B5EF4-FFF2-40B4-BE49-F238E27FC236}">
                <a16:creationId xmlns:a16="http://schemas.microsoft.com/office/drawing/2014/main" id="{5F3DC490-5B93-B5A5-4C58-3A4B9FBF4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D3B1F-D0DD-BFAA-39B4-FC1D651E6111}"/>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287316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4126-7FA5-D9A9-26C9-16E556E21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0EF01E-4683-C609-7707-D4AB754FB7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70B3C-FAF1-D644-B3D8-FF833EB32CA5}"/>
              </a:ext>
            </a:extLst>
          </p:cNvPr>
          <p:cNvSpPr>
            <a:spLocks noGrp="1"/>
          </p:cNvSpPr>
          <p:nvPr>
            <p:ph type="dt" sz="half" idx="10"/>
          </p:nvPr>
        </p:nvSpPr>
        <p:spPr/>
        <p:txBody>
          <a:bodyPr/>
          <a:lstStyle/>
          <a:p>
            <a:fld id="{26477FEC-F39E-4E2A-AF66-9DA51368521D}" type="datetimeFigureOut">
              <a:rPr lang="en-US" smtClean="0"/>
              <a:t>7/30/2024</a:t>
            </a:fld>
            <a:endParaRPr lang="en-US"/>
          </a:p>
        </p:txBody>
      </p:sp>
      <p:sp>
        <p:nvSpPr>
          <p:cNvPr id="5" name="Footer Placeholder 4">
            <a:extLst>
              <a:ext uri="{FF2B5EF4-FFF2-40B4-BE49-F238E27FC236}">
                <a16:creationId xmlns:a16="http://schemas.microsoft.com/office/drawing/2014/main" id="{10FB3B08-42FA-3CC4-05D1-FE286918E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1BFE1-9B58-DBC2-141F-5634892C336E}"/>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392556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6149-0218-E93A-D549-563B393D37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946264-BED2-FA4D-6C1B-BFF7EAEEE5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1E2A76-1552-D6ED-CB68-3336A9E66C9B}"/>
              </a:ext>
            </a:extLst>
          </p:cNvPr>
          <p:cNvSpPr>
            <a:spLocks noGrp="1"/>
          </p:cNvSpPr>
          <p:nvPr>
            <p:ph type="dt" sz="half" idx="10"/>
          </p:nvPr>
        </p:nvSpPr>
        <p:spPr/>
        <p:txBody>
          <a:bodyPr/>
          <a:lstStyle/>
          <a:p>
            <a:fld id="{26477FEC-F39E-4E2A-AF66-9DA51368521D}" type="datetimeFigureOut">
              <a:rPr lang="en-US" smtClean="0"/>
              <a:t>7/30/2024</a:t>
            </a:fld>
            <a:endParaRPr lang="en-US"/>
          </a:p>
        </p:txBody>
      </p:sp>
      <p:sp>
        <p:nvSpPr>
          <p:cNvPr id="5" name="Footer Placeholder 4">
            <a:extLst>
              <a:ext uri="{FF2B5EF4-FFF2-40B4-BE49-F238E27FC236}">
                <a16:creationId xmlns:a16="http://schemas.microsoft.com/office/drawing/2014/main" id="{7D27A955-74C9-F3C1-7709-128DA1CEE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C00D8-C5E5-12C1-3DE7-056F7A7094EC}"/>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242506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3273-0AD5-8B6D-5202-EE45D39AF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DBD87-6102-5D2E-2670-7E842853D8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BC6E08-A160-9FEE-F1DB-E722B09145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E92F8F-5000-983D-1220-181603F0C481}"/>
              </a:ext>
            </a:extLst>
          </p:cNvPr>
          <p:cNvSpPr>
            <a:spLocks noGrp="1"/>
          </p:cNvSpPr>
          <p:nvPr>
            <p:ph type="dt" sz="half" idx="10"/>
          </p:nvPr>
        </p:nvSpPr>
        <p:spPr/>
        <p:txBody>
          <a:bodyPr/>
          <a:lstStyle/>
          <a:p>
            <a:fld id="{26477FEC-F39E-4E2A-AF66-9DA51368521D}" type="datetimeFigureOut">
              <a:rPr lang="en-US" smtClean="0"/>
              <a:t>7/30/2024</a:t>
            </a:fld>
            <a:endParaRPr lang="en-US"/>
          </a:p>
        </p:txBody>
      </p:sp>
      <p:sp>
        <p:nvSpPr>
          <p:cNvPr id="6" name="Footer Placeholder 5">
            <a:extLst>
              <a:ext uri="{FF2B5EF4-FFF2-40B4-BE49-F238E27FC236}">
                <a16:creationId xmlns:a16="http://schemas.microsoft.com/office/drawing/2014/main" id="{98AFF6E7-1017-FA37-8101-0928EDDDF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4D816-55FD-60DE-5E1B-3AD8BA9C1B75}"/>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182083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A7AA-FC59-D2A4-764A-5B7C57A37A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945BA2-5D74-BE7D-3CFC-38EFB8718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8F43FD-7DE4-1F8E-5158-E627E647BB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D588FD-C252-E0BC-0D8E-27332E9D8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6678F-C4A5-D357-9D37-6854FE8A25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DC900-A767-9DCE-8C88-996FF8F4CC3B}"/>
              </a:ext>
            </a:extLst>
          </p:cNvPr>
          <p:cNvSpPr>
            <a:spLocks noGrp="1"/>
          </p:cNvSpPr>
          <p:nvPr>
            <p:ph type="dt" sz="half" idx="10"/>
          </p:nvPr>
        </p:nvSpPr>
        <p:spPr/>
        <p:txBody>
          <a:bodyPr/>
          <a:lstStyle/>
          <a:p>
            <a:fld id="{26477FEC-F39E-4E2A-AF66-9DA51368521D}" type="datetimeFigureOut">
              <a:rPr lang="en-US" smtClean="0"/>
              <a:t>7/30/2024</a:t>
            </a:fld>
            <a:endParaRPr lang="en-US"/>
          </a:p>
        </p:txBody>
      </p:sp>
      <p:sp>
        <p:nvSpPr>
          <p:cNvPr id="8" name="Footer Placeholder 7">
            <a:extLst>
              <a:ext uri="{FF2B5EF4-FFF2-40B4-BE49-F238E27FC236}">
                <a16:creationId xmlns:a16="http://schemas.microsoft.com/office/drawing/2014/main" id="{F8EA1A51-C203-3096-0D2A-16C33F10C7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284A49-BB34-9CEF-E948-53AD713E14E8}"/>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26898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31B5-65D3-C9E6-9F79-752B4D1D17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A14466-3939-0E95-4E7B-370FA0F01A26}"/>
              </a:ext>
            </a:extLst>
          </p:cNvPr>
          <p:cNvSpPr>
            <a:spLocks noGrp="1"/>
          </p:cNvSpPr>
          <p:nvPr>
            <p:ph type="dt" sz="half" idx="10"/>
          </p:nvPr>
        </p:nvSpPr>
        <p:spPr/>
        <p:txBody>
          <a:bodyPr/>
          <a:lstStyle/>
          <a:p>
            <a:fld id="{26477FEC-F39E-4E2A-AF66-9DA51368521D}" type="datetimeFigureOut">
              <a:rPr lang="en-US" smtClean="0"/>
              <a:t>7/30/2024</a:t>
            </a:fld>
            <a:endParaRPr lang="en-US"/>
          </a:p>
        </p:txBody>
      </p:sp>
      <p:sp>
        <p:nvSpPr>
          <p:cNvPr id="4" name="Footer Placeholder 3">
            <a:extLst>
              <a:ext uri="{FF2B5EF4-FFF2-40B4-BE49-F238E27FC236}">
                <a16:creationId xmlns:a16="http://schemas.microsoft.com/office/drawing/2014/main" id="{B084A051-A570-0406-FC22-8DF03C1DDE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669A1C-8D81-7B92-5ED6-617953DED99B}"/>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428970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CB310-2F31-7C12-59B5-49686E7D1FED}"/>
              </a:ext>
            </a:extLst>
          </p:cNvPr>
          <p:cNvSpPr>
            <a:spLocks noGrp="1"/>
          </p:cNvSpPr>
          <p:nvPr>
            <p:ph type="dt" sz="half" idx="10"/>
          </p:nvPr>
        </p:nvSpPr>
        <p:spPr/>
        <p:txBody>
          <a:bodyPr/>
          <a:lstStyle/>
          <a:p>
            <a:fld id="{26477FEC-F39E-4E2A-AF66-9DA51368521D}" type="datetimeFigureOut">
              <a:rPr lang="en-US" smtClean="0"/>
              <a:t>7/30/2024</a:t>
            </a:fld>
            <a:endParaRPr lang="en-US"/>
          </a:p>
        </p:txBody>
      </p:sp>
      <p:sp>
        <p:nvSpPr>
          <p:cNvPr id="3" name="Footer Placeholder 2">
            <a:extLst>
              <a:ext uri="{FF2B5EF4-FFF2-40B4-BE49-F238E27FC236}">
                <a16:creationId xmlns:a16="http://schemas.microsoft.com/office/drawing/2014/main" id="{4EA77C54-1537-D869-CB66-C7B9748CBF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F442DA-3DB5-7BFD-7EBA-5A6BFFB843B6}"/>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689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13B7-B6E0-29DC-EF3B-0F42D7377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29A1FC-AA89-C246-E728-A7242527A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F492EF-C7FB-BBE2-1419-6A311AC9A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C7A6F-5C23-3CCB-A6D5-CF0E47BD531D}"/>
              </a:ext>
            </a:extLst>
          </p:cNvPr>
          <p:cNvSpPr>
            <a:spLocks noGrp="1"/>
          </p:cNvSpPr>
          <p:nvPr>
            <p:ph type="dt" sz="half" idx="10"/>
          </p:nvPr>
        </p:nvSpPr>
        <p:spPr/>
        <p:txBody>
          <a:bodyPr/>
          <a:lstStyle/>
          <a:p>
            <a:fld id="{26477FEC-F39E-4E2A-AF66-9DA51368521D}" type="datetimeFigureOut">
              <a:rPr lang="en-US" smtClean="0"/>
              <a:t>7/30/2024</a:t>
            </a:fld>
            <a:endParaRPr lang="en-US"/>
          </a:p>
        </p:txBody>
      </p:sp>
      <p:sp>
        <p:nvSpPr>
          <p:cNvPr id="6" name="Footer Placeholder 5">
            <a:extLst>
              <a:ext uri="{FF2B5EF4-FFF2-40B4-BE49-F238E27FC236}">
                <a16:creationId xmlns:a16="http://schemas.microsoft.com/office/drawing/2014/main" id="{0A122B0F-55C4-D842-012E-249F547D3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7A624-3AC4-8FC7-325B-C40E304B1A11}"/>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158675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62E7-D823-8EC2-51E7-C757A8B56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AA112D-B5CB-4169-A50C-E79FFFA286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F432E3-5F2E-083B-DCAD-98CD2A9A2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D21BD-43E4-3FC0-E1B7-9FCFE69E58BF}"/>
              </a:ext>
            </a:extLst>
          </p:cNvPr>
          <p:cNvSpPr>
            <a:spLocks noGrp="1"/>
          </p:cNvSpPr>
          <p:nvPr>
            <p:ph type="dt" sz="half" idx="10"/>
          </p:nvPr>
        </p:nvSpPr>
        <p:spPr/>
        <p:txBody>
          <a:bodyPr/>
          <a:lstStyle/>
          <a:p>
            <a:fld id="{26477FEC-F39E-4E2A-AF66-9DA51368521D}" type="datetimeFigureOut">
              <a:rPr lang="en-US" smtClean="0"/>
              <a:t>7/30/2024</a:t>
            </a:fld>
            <a:endParaRPr lang="en-US"/>
          </a:p>
        </p:txBody>
      </p:sp>
      <p:sp>
        <p:nvSpPr>
          <p:cNvPr id="6" name="Footer Placeholder 5">
            <a:extLst>
              <a:ext uri="{FF2B5EF4-FFF2-40B4-BE49-F238E27FC236}">
                <a16:creationId xmlns:a16="http://schemas.microsoft.com/office/drawing/2014/main" id="{3B301ED8-9BA5-B075-DF39-32A17A276B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2F80C-6270-23AC-A1D5-33211D545E83}"/>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16858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921510-12F5-7D93-1D09-9ED2709608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3CE7BD-E8A0-8F8E-8AA0-F10167C78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3B2F2-C3E7-21FD-A9F8-E21ECE062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477FEC-F39E-4E2A-AF66-9DA51368521D}" type="datetimeFigureOut">
              <a:rPr lang="en-US" smtClean="0"/>
              <a:t>7/30/2024</a:t>
            </a:fld>
            <a:endParaRPr lang="en-US"/>
          </a:p>
        </p:txBody>
      </p:sp>
      <p:sp>
        <p:nvSpPr>
          <p:cNvPr id="5" name="Footer Placeholder 4">
            <a:extLst>
              <a:ext uri="{FF2B5EF4-FFF2-40B4-BE49-F238E27FC236}">
                <a16:creationId xmlns:a16="http://schemas.microsoft.com/office/drawing/2014/main" id="{8B485E93-2204-47D4-7AEC-D56099802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F9D3D47-3D01-BB14-1419-54AE41321B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C3A3AF-6FD8-4112-BFA3-BCDF0041B41E}" type="slidenum">
              <a:rPr lang="en-US" smtClean="0"/>
              <a:t>‹#›</a:t>
            </a:fld>
            <a:endParaRPr lang="en-US"/>
          </a:p>
        </p:txBody>
      </p:sp>
    </p:spTree>
    <p:extLst>
      <p:ext uri="{BB962C8B-B14F-4D97-AF65-F5344CB8AC3E}">
        <p14:creationId xmlns:p14="http://schemas.microsoft.com/office/powerpoint/2010/main" val="4032604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central.bigteams.com/"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bigteams.my.site.com/suppor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laneths.com/" TargetMode="External"/><Relationship Id="rId2" Type="http://schemas.openxmlformats.org/officeDocument/2006/relationships/hyperlink" Target="https://www.hillsboroughschools.org/cms/lib/FL50000635/Centricity/domain/2455/pdf/sf_Create%20Your%20Student%20Account%20Help%20Guid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illsboroughschools.org/Page/5069" TargetMode="External"/><Relationship Id="rId2" Type="http://schemas.openxmlformats.org/officeDocument/2006/relationships/hyperlink" Target="https://www.hillsboroughschools.org/cms/lib/FL50000635/Centricity/domain/2455/pdf/sf_el2form.pdf" TargetMode="External"/><Relationship Id="rId1" Type="http://schemas.openxmlformats.org/officeDocument/2006/relationships/slideLayout" Target="../slideLayouts/slideLayout2.xml"/><Relationship Id="rId4" Type="http://schemas.openxmlformats.org/officeDocument/2006/relationships/hyperlink" Target="https://hcpsathleticprotection.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sdhc.k12.fl.us/doc/list/athletics/student-forms/39-28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hyperlink" Target="http://www.nfhslearn.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113810" y="2960716"/>
            <a:ext cx="4036334" cy="2387600"/>
          </a:xfrm>
        </p:spPr>
        <p:txBody>
          <a:bodyPr anchor="t">
            <a:normAutofit/>
          </a:bodyPr>
          <a:lstStyle/>
          <a:p>
            <a:pPr algn="l"/>
            <a:r>
              <a:rPr lang="en-US" sz="3800"/>
              <a:t>Middle School Athletics Paperwork </a:t>
            </a:r>
            <a:br>
              <a:rPr lang="en-US" sz="3800"/>
            </a:br>
            <a:r>
              <a:rPr lang="en-US" sz="3800"/>
              <a:t>Directions</a:t>
            </a:r>
          </a:p>
        </p:txBody>
      </p:sp>
      <p:grpSp>
        <p:nvGrpSpPr>
          <p:cNvPr id="1049" name="Group 104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050" name="Rectangle 104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1" name="Rectangle 106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6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Foresight Making a Difference at Hillsborough County Public Schools ...">
            <a:extLst>
              <a:ext uri="{FF2B5EF4-FFF2-40B4-BE49-F238E27FC236}">
                <a16:creationId xmlns:a16="http://schemas.microsoft.com/office/drawing/2014/main" id="{6207E5F8-F790-CC68-2596-6AD62032C3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5807" y1="52500" x2="45067" y2="51167"/>
                        <a14:foregroundMark x1="45067" y1="51167" x2="85202" y2="52167"/>
                        <a14:foregroundMark x1="85202" y1="52167" x2="85314" y2="52333"/>
                        <a14:foregroundMark x1="14686" y1="64333" x2="46861" y2="64333"/>
                        <a14:foregroundMark x1="46861" y1="64333" x2="76009" y2="63667"/>
                        <a14:foregroundMark x1="76009" y1="63667" x2="84641" y2="65000"/>
                        <a14:foregroundMark x1="25000" y1="75333" x2="56951" y2="73000"/>
                        <a14:foregroundMark x1="56951" y1="73000" x2="68610" y2="74333"/>
                        <a14:foregroundMark x1="68610" y1="74333" x2="76009" y2="74167"/>
                        <a14:foregroundMark x1="25224" y1="77833" x2="38229" y2="77333"/>
                        <a14:foregroundMark x1="38229" y1="77333" x2="72197" y2="79500"/>
                        <a14:foregroundMark x1="72197" y1="79500" x2="80269" y2="79167"/>
                        <a14:foregroundMark x1="80269" y1="79167" x2="87556" y2="59333"/>
                        <a14:foregroundMark x1="87556" y1="59333" x2="86996" y2="47667"/>
                        <a14:foregroundMark x1="86996" y1="47667" x2="61435" y2="23667"/>
                        <a14:foregroundMark x1="61435" y1="23667" x2="42377" y2="23500"/>
                        <a14:foregroundMark x1="42377" y1="23500" x2="15919" y2="42833"/>
                        <a14:foregroundMark x1="15919" y1="42833" x2="11211" y2="60000"/>
                        <a14:foregroundMark x1="11211" y1="60000" x2="15471" y2="70833"/>
                        <a14:foregroundMark x1="15471" y1="70833" x2="21973" y2="74167"/>
                        <a14:foregroundMark x1="21973" y1="74167" x2="26906" y2="79167"/>
                        <a14:foregroundMark x1="27915" y1="80167" x2="51570" y2="78000"/>
                        <a14:foregroundMark x1="51570" y1="78000" x2="59305" y2="78167"/>
                        <a14:foregroundMark x1="10762" y1="47500" x2="12444" y2="44833"/>
                        <a14:foregroundMark x1="12780" y1="43833" x2="11323" y2="56333"/>
                        <a14:foregroundMark x1="12108" y1="58833" x2="12332" y2="69833"/>
                        <a14:foregroundMark x1="12332" y1="69833" x2="17713" y2="71167"/>
                        <a14:foregroundMark x1="85874" y1="61667" x2="82175" y2="70500"/>
                        <a14:foregroundMark x1="82175" y1="70500" x2="81951" y2="70500"/>
                        <a14:foregroundMark x1="87444" y1="59833" x2="84865" y2="71667"/>
                        <a14:foregroundMark x1="84865" y1="71667" x2="81166" y2="71833"/>
                        <a14:backgroundMark x1="9193" y1="12333" x2="17713" y2="22000"/>
                        <a14:backgroundMark x1="17713" y1="19000" x2="40258" y2="22008"/>
                        <a14:backgroundMark x1="34928" y1="25903" x2="29372" y2="28000"/>
                        <a14:backgroundMark x1="29372" y1="28000" x2="30663" y2="29020"/>
                      </a14:backgroundRemoval>
                    </a14:imgEffect>
                  </a14:imgLayer>
                </a14:imgProps>
              </a:ext>
              <a:ext uri="{28A0092B-C50C-407E-A947-70E740481C1C}">
                <a14:useLocalDpi xmlns:a14="http://schemas.microsoft.com/office/drawing/2010/main" val="0"/>
              </a:ext>
            </a:extLst>
          </a:blip>
          <a:srcRect/>
          <a:stretch>
            <a:fillRect/>
          </a:stretch>
        </p:blipFill>
        <p:spPr bwMode="auto">
          <a:xfrm>
            <a:off x="5049538" y="391251"/>
            <a:ext cx="7524750" cy="506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56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A80308-D34F-08C9-93EE-06F5AB276492}"/>
              </a:ext>
            </a:extLst>
          </p:cNvPr>
          <p:cNvPicPr>
            <a:picLocks noChangeAspect="1"/>
          </p:cNvPicPr>
          <p:nvPr/>
        </p:nvPicPr>
        <p:blipFill>
          <a:blip r:embed="rId2"/>
          <a:stretch>
            <a:fillRect/>
          </a:stretch>
        </p:blipFill>
        <p:spPr>
          <a:xfrm>
            <a:off x="2532196" y="1547692"/>
            <a:ext cx="9659804" cy="4974641"/>
          </a:xfrm>
          <a:prstGeom prst="rect">
            <a:avLst/>
          </a:prstGeom>
        </p:spPr>
      </p:pic>
      <p:sp>
        <p:nvSpPr>
          <p:cNvPr id="2" name="Title 1"/>
          <p:cNvSpPr>
            <a:spLocks noGrp="1"/>
          </p:cNvSpPr>
          <p:nvPr>
            <p:ph type="title"/>
          </p:nvPr>
        </p:nvSpPr>
        <p:spPr>
          <a:xfrm>
            <a:off x="1135375" y="250117"/>
            <a:ext cx="9709606" cy="861931"/>
          </a:xfrm>
        </p:spPr>
        <p:txBody>
          <a:bodyPr/>
          <a:lstStyle/>
          <a:p>
            <a:r>
              <a:rPr lang="en-US"/>
              <a:t>Logging In</a:t>
            </a:r>
          </a:p>
        </p:txBody>
      </p:sp>
      <p:sp>
        <p:nvSpPr>
          <p:cNvPr id="3" name="Content Placeholder 2"/>
          <p:cNvSpPr>
            <a:spLocks noGrp="1"/>
          </p:cNvSpPr>
          <p:nvPr>
            <p:ph idx="1"/>
          </p:nvPr>
        </p:nvSpPr>
        <p:spPr>
          <a:xfrm>
            <a:off x="1135374" y="1112047"/>
            <a:ext cx="10456858" cy="903565"/>
          </a:xfrm>
        </p:spPr>
        <p:txBody>
          <a:bodyPr>
            <a:normAutofit/>
          </a:bodyPr>
          <a:lstStyle/>
          <a:p>
            <a:pPr marL="0" indent="0">
              <a:buNone/>
            </a:pPr>
            <a:r>
              <a:rPr lang="en-US" sz="3600"/>
              <a:t>https://studentcentral.bigteams.com</a:t>
            </a:r>
          </a:p>
        </p:txBody>
      </p:sp>
      <p:sp>
        <p:nvSpPr>
          <p:cNvPr id="10" name="Footer Placeholder 6"/>
          <p:cNvSpPr>
            <a:spLocks noGrp="1"/>
          </p:cNvSpPr>
          <p:nvPr>
            <p:ph type="ftr" sz="quarter" idx="11"/>
          </p:nvPr>
        </p:nvSpPr>
        <p:spPr>
          <a:xfrm>
            <a:off x="11001993" y="6270279"/>
            <a:ext cx="885509" cy="252054"/>
          </a:xfrm>
        </p:spPr>
        <p:txBody>
          <a:bodyPr/>
          <a:lstStyle/>
          <a:p>
            <a:r>
              <a:rPr lang="en-US"/>
              <a:t>Athletics</a:t>
            </a:r>
          </a:p>
        </p:txBody>
      </p:sp>
      <p:sp>
        <p:nvSpPr>
          <p:cNvPr id="6" name="TextBox 5"/>
          <p:cNvSpPr txBox="1"/>
          <p:nvPr/>
        </p:nvSpPr>
        <p:spPr>
          <a:xfrm>
            <a:off x="446848" y="4753930"/>
            <a:ext cx="2826603"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a:t>If you have never logged in </a:t>
            </a:r>
            <a:r>
              <a:rPr lang="mr-IN" sz="1400"/>
              <a:t>–</a:t>
            </a:r>
            <a:r>
              <a:rPr lang="en-US" sz="1400"/>
              <a:t> click here to create an account.</a:t>
            </a:r>
          </a:p>
          <a:p>
            <a:r>
              <a:rPr lang="en-US" sz="1400"/>
              <a:t>The parent must create the account using THEIR email, not the student’s.</a:t>
            </a:r>
          </a:p>
        </p:txBody>
      </p:sp>
      <p:sp>
        <p:nvSpPr>
          <p:cNvPr id="8" name="TextBox 7"/>
          <p:cNvSpPr txBox="1"/>
          <p:nvPr/>
        </p:nvSpPr>
        <p:spPr>
          <a:xfrm>
            <a:off x="167314" y="2065453"/>
            <a:ext cx="2364882" cy="1384995"/>
          </a:xfrm>
          <a:prstGeom prst="rect">
            <a:avLst/>
          </a:prstGeom>
          <a:solidFill>
            <a:schemeClr val="tx1">
              <a:lumMod val="95000"/>
              <a:lumOff val="5000"/>
            </a:schemeClr>
          </a:solidFill>
        </p:spPr>
        <p:txBody>
          <a:bodyPr wrap="square" rtlCol="0">
            <a:spAutoFit/>
          </a:bodyPr>
          <a:lstStyle/>
          <a:p>
            <a:r>
              <a:rPr lang="en-US" sz="1400">
                <a:solidFill>
                  <a:schemeClr val="bg1"/>
                </a:solidFill>
              </a:rPr>
              <a:t>If you have ever had an account, log in here. If you have forgotten your info, DO NOT create a new account. Use the forgot password options.</a:t>
            </a:r>
          </a:p>
        </p:txBody>
      </p:sp>
      <p:sp>
        <p:nvSpPr>
          <p:cNvPr id="7" name="Right Arrow 6"/>
          <p:cNvSpPr/>
          <p:nvPr/>
        </p:nvSpPr>
        <p:spPr>
          <a:xfrm rot="802007" flipV="1">
            <a:off x="3179970" y="5566281"/>
            <a:ext cx="2975341" cy="4284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331930" flipV="1">
            <a:off x="2355166" y="3189784"/>
            <a:ext cx="3097983" cy="677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4BA3BD-76BB-0DD7-B815-59FE4DE1515E}"/>
              </a:ext>
            </a:extLst>
          </p:cNvPr>
          <p:cNvSpPr/>
          <p:nvPr/>
        </p:nvSpPr>
        <p:spPr>
          <a:xfrm>
            <a:off x="5696989" y="3691697"/>
            <a:ext cx="1520603" cy="233189"/>
          </a:xfrm>
          <a:prstGeom prst="rect">
            <a:avLst/>
          </a:prstGeom>
          <a:solidFill>
            <a:srgbClr val="E8F0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02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text on a black background&#10;&#10;Description automatically generated">
            <a:extLst>
              <a:ext uri="{FF2B5EF4-FFF2-40B4-BE49-F238E27FC236}">
                <a16:creationId xmlns:a16="http://schemas.microsoft.com/office/drawing/2014/main" id="{4C2EB76C-B2EF-AC6F-012C-773D4F36737E}"/>
              </a:ext>
            </a:extLst>
          </p:cNvPr>
          <p:cNvPicPr>
            <a:picLocks noChangeAspect="1"/>
          </p:cNvPicPr>
          <p:nvPr/>
        </p:nvPicPr>
        <p:blipFill>
          <a:blip r:embed="rId2"/>
          <a:stretch>
            <a:fillRect/>
          </a:stretch>
        </p:blipFill>
        <p:spPr>
          <a:xfrm>
            <a:off x="279143" y="487313"/>
            <a:ext cx="5187577" cy="5883375"/>
          </a:xfrm>
          <a:prstGeom prst="rect">
            <a:avLst/>
          </a:prstGeom>
        </p:spPr>
      </p:pic>
      <p:sp>
        <p:nvSpPr>
          <p:cNvPr id="9" name="Content Placeholder 8">
            <a:extLst>
              <a:ext uri="{FF2B5EF4-FFF2-40B4-BE49-F238E27FC236}">
                <a16:creationId xmlns:a16="http://schemas.microsoft.com/office/drawing/2014/main" id="{86DC6F60-0051-1EEE-A093-05247DB1C92A}"/>
              </a:ext>
            </a:extLst>
          </p:cNvPr>
          <p:cNvSpPr>
            <a:spLocks noGrp="1"/>
          </p:cNvSpPr>
          <p:nvPr>
            <p:ph idx="1"/>
          </p:nvPr>
        </p:nvSpPr>
        <p:spPr>
          <a:xfrm>
            <a:off x="5950638" y="295422"/>
            <a:ext cx="6119442" cy="6344529"/>
          </a:xfrm>
        </p:spPr>
        <p:txBody>
          <a:bodyPr anchor="t">
            <a:normAutofit fontScale="25000" lnSpcReduction="20000"/>
          </a:bodyPr>
          <a:lstStyle/>
          <a:p>
            <a:pPr algn="l"/>
            <a:br>
              <a:rPr lang="en-US" sz="4800" b="0" i="0">
                <a:effectLst/>
                <a:highlight>
                  <a:srgbClr val="FFFFFF"/>
                </a:highlight>
                <a:latin typeface="Lato" panose="020F0502020204030203" pitchFamily="34" charset="0"/>
              </a:rPr>
            </a:br>
            <a:r>
              <a:rPr lang="en-US" sz="4800" b="1" i="0" u="sng">
                <a:effectLst/>
                <a:highlight>
                  <a:srgbClr val="FFFFFF"/>
                </a:highlight>
                <a:latin typeface="Lato" panose="020F0502020204030203" pitchFamily="34" charset="0"/>
              </a:rPr>
              <a:t>GETTING STARTED</a:t>
            </a:r>
            <a:endParaRPr lang="en-US" sz="4800" b="0" i="0">
              <a:effectLst/>
              <a:highlight>
                <a:srgbClr val="FFFFFF"/>
              </a:highlight>
              <a:latin typeface="Lato" panose="020F0502020204030203" pitchFamily="34" charset="0"/>
            </a:endParaRPr>
          </a:p>
          <a:p>
            <a:pPr algn="l">
              <a:buFont typeface="+mj-lt"/>
              <a:buAutoNum type="arabicPeriod"/>
            </a:pPr>
            <a:r>
              <a:rPr lang="en-US" sz="4800" b="0" i="0">
                <a:effectLst/>
                <a:highlight>
                  <a:srgbClr val="FFFFFF"/>
                </a:highlight>
                <a:latin typeface="Lato" panose="020F0502020204030203" pitchFamily="34" charset="0"/>
              </a:rPr>
              <a:t>Go to: </a:t>
            </a:r>
            <a:r>
              <a:rPr lang="en-US" sz="4800" b="0" i="0" u="none" strike="noStrike">
                <a:effectLst/>
                <a:highlight>
                  <a:srgbClr val="FFFFFF"/>
                </a:highlight>
                <a:latin typeface="Lato" panose="020F0502020204030203" pitchFamily="34" charset="0"/>
                <a:hlinkClick r:id="rId3"/>
              </a:rPr>
              <a:t>https://studentcentral.bigteams.com/</a:t>
            </a:r>
            <a:r>
              <a:rPr lang="en-US" sz="4800" b="0" i="0">
                <a:effectLst/>
                <a:highlight>
                  <a:srgbClr val="FFFFFF"/>
                </a:highlight>
                <a:latin typeface="Lato" panose="020F0502020204030203" pitchFamily="34" charset="0"/>
              </a:rPr>
              <a:t>and follow the next steps as a student and as a parent in order to complete registration.</a:t>
            </a:r>
          </a:p>
          <a:p>
            <a:pPr marL="742950" lvl="1" indent="-285750" algn="l">
              <a:buFont typeface="+mj-lt"/>
              <a:buAutoNum type="arabicPeriod"/>
            </a:pPr>
            <a:r>
              <a:rPr lang="en-US" sz="4400" b="1" i="0">
                <a:effectLst/>
                <a:highlight>
                  <a:srgbClr val="FFFFFF"/>
                </a:highlight>
                <a:latin typeface="Lato" panose="020F0502020204030203" pitchFamily="34" charset="0"/>
              </a:rPr>
              <a:t>STUDENT</a:t>
            </a:r>
            <a:endParaRPr lang="en-US" sz="4400" b="0" i="0">
              <a:effectLst/>
              <a:highlight>
                <a:srgbClr val="FFFFFF"/>
              </a:highlight>
              <a:latin typeface="Lato" panose="020F0502020204030203" pitchFamily="34" charset="0"/>
            </a:endParaRPr>
          </a:p>
          <a:p>
            <a:pPr marL="1143000" lvl="2" indent="-228600" algn="l">
              <a:buFont typeface="+mj-lt"/>
              <a:buAutoNum type="arabicPeriod"/>
            </a:pPr>
            <a:r>
              <a:rPr lang="en-US" sz="4000" b="0" i="0">
                <a:effectLst/>
                <a:highlight>
                  <a:srgbClr val="FFFFFF"/>
                </a:highlight>
                <a:latin typeface="Lato" panose="020F0502020204030203" pitchFamily="34" charset="0"/>
              </a:rPr>
              <a:t>Your school has already created an account for you. Attempt to sign in with your school email address and first time password: bigteams</a:t>
            </a:r>
          </a:p>
          <a:p>
            <a:pPr marL="742950" lvl="1" indent="-285750" algn="l">
              <a:buFont typeface="+mj-lt"/>
              <a:buAutoNum type="arabicPeriod"/>
            </a:pPr>
            <a:r>
              <a:rPr lang="en-US" sz="4400" b="1" i="0">
                <a:effectLst/>
                <a:highlight>
                  <a:srgbClr val="FFFFFF"/>
                </a:highlight>
                <a:latin typeface="Lato" panose="020F0502020204030203" pitchFamily="34" charset="0"/>
              </a:rPr>
              <a:t>PARENT</a:t>
            </a:r>
            <a:endParaRPr lang="en-US" sz="4400" b="0" i="0">
              <a:effectLst/>
              <a:highlight>
                <a:srgbClr val="FFFFFF"/>
              </a:highlight>
              <a:latin typeface="Lato" panose="020F0502020204030203" pitchFamily="34" charset="0"/>
            </a:endParaRPr>
          </a:p>
          <a:p>
            <a:pPr marL="1143000" lvl="2" indent="-228600" algn="l">
              <a:buFont typeface="+mj-lt"/>
              <a:buAutoNum type="arabicPeriod"/>
            </a:pPr>
            <a:r>
              <a:rPr lang="en-US" sz="4000" b="0" i="0">
                <a:effectLst/>
                <a:highlight>
                  <a:srgbClr val="FFFFFF"/>
                </a:highlight>
                <a:latin typeface="Lato" panose="020F0502020204030203" pitchFamily="34" charset="0"/>
              </a:rPr>
              <a:t>Click “Sign Up To Create New Account” and proceed through 5 step account creation process.</a:t>
            </a:r>
          </a:p>
          <a:p>
            <a:pPr marL="1600200" lvl="3" indent="-228600" algn="l">
              <a:buFont typeface="+mj-lt"/>
              <a:buAutoNum type="arabicPeriod"/>
            </a:pPr>
            <a:r>
              <a:rPr lang="en-US" sz="4000" b="0" i="0">
                <a:effectLst/>
                <a:highlight>
                  <a:srgbClr val="FFFFFF"/>
                </a:highlight>
                <a:latin typeface="Lato" panose="020F0502020204030203" pitchFamily="34" charset="0"/>
              </a:rPr>
              <a:t>NOTE: Your login email address will need to be unique to your account and cannot be re-used. If you are a parent and also a staff member, you will need two accounts with two unique logins, one for being a parent and one for being a staff member</a:t>
            </a:r>
          </a:p>
          <a:p>
            <a:pPr algn="l"/>
            <a:r>
              <a:rPr lang="en-US" sz="4800" b="1" i="0" u="sng">
                <a:effectLst/>
                <a:highlight>
                  <a:srgbClr val="FFFFFF"/>
                </a:highlight>
                <a:latin typeface="Lato" panose="020F0502020204030203" pitchFamily="34" charset="0"/>
              </a:rPr>
              <a:t>ACCOUNT LINKING (My Profile –&gt; Linked Accounts)</a:t>
            </a:r>
            <a:endParaRPr lang="en-US" sz="4800" b="0" i="0">
              <a:effectLst/>
              <a:highlight>
                <a:srgbClr val="FFFFFF"/>
              </a:highlight>
              <a:latin typeface="Lato" panose="020F0502020204030203" pitchFamily="34" charset="0"/>
            </a:endParaRPr>
          </a:p>
          <a:p>
            <a:pPr algn="l">
              <a:buFont typeface="+mj-lt"/>
              <a:buAutoNum type="arabicPeriod"/>
            </a:pPr>
            <a:r>
              <a:rPr lang="en-US" sz="4800" b="1" i="0">
                <a:effectLst/>
                <a:highlight>
                  <a:srgbClr val="FFFFFF"/>
                </a:highlight>
                <a:latin typeface="Lato" panose="020F0502020204030203" pitchFamily="34" charset="0"/>
              </a:rPr>
              <a:t>STUDENT SEND INVITATION</a:t>
            </a:r>
            <a:endParaRPr lang="en-US" sz="4800" b="0" i="0">
              <a:effectLst/>
              <a:highlight>
                <a:srgbClr val="FFFFFF"/>
              </a:highlight>
              <a:latin typeface="Lato" panose="020F0502020204030203" pitchFamily="34" charset="0"/>
            </a:endParaRPr>
          </a:p>
          <a:p>
            <a:pPr marL="742950" lvl="1" indent="-285750" algn="l">
              <a:buFont typeface="+mj-lt"/>
              <a:buAutoNum type="arabicPeriod"/>
            </a:pPr>
            <a:r>
              <a:rPr lang="en-US" sz="4400" b="0" i="0">
                <a:effectLst/>
                <a:highlight>
                  <a:srgbClr val="FFFFFF"/>
                </a:highlight>
                <a:latin typeface="Lato" panose="020F0502020204030203" pitchFamily="34" charset="0"/>
              </a:rPr>
              <a:t>Students should send linking invitation to their parent using the search “+ Link Parent Account” search options. If no results found, input parent’s preferred</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email address or mobile number, and click Send Request. Proceed to Athletic Forms after sending linking request or wait to complete the form requirements</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with your linked parent after they accept the invite.</a:t>
            </a:r>
          </a:p>
          <a:p>
            <a:pPr algn="l">
              <a:buFont typeface="+mj-lt"/>
              <a:buAutoNum type="arabicPeriod"/>
            </a:pPr>
            <a:r>
              <a:rPr lang="en-US" sz="4800" b="1" i="0">
                <a:effectLst/>
                <a:highlight>
                  <a:srgbClr val="FFFFFF"/>
                </a:highlight>
                <a:latin typeface="Lato" panose="020F0502020204030203" pitchFamily="34" charset="0"/>
              </a:rPr>
              <a:t>PARENT RECEIVE INVITATION</a:t>
            </a:r>
            <a:endParaRPr lang="en-US" sz="4800" b="0" i="0">
              <a:effectLst/>
              <a:highlight>
                <a:srgbClr val="FFFFFF"/>
              </a:highlight>
              <a:latin typeface="Lato" panose="020F0502020204030203" pitchFamily="34" charset="0"/>
            </a:endParaRPr>
          </a:p>
          <a:p>
            <a:pPr marL="742950" lvl="1" indent="-285750" algn="l">
              <a:buFont typeface="+mj-lt"/>
              <a:buAutoNum type="arabicPeriod"/>
            </a:pPr>
            <a:r>
              <a:rPr lang="en-US" sz="4400" b="0" i="0">
                <a:effectLst/>
                <a:highlight>
                  <a:srgbClr val="FFFFFF"/>
                </a:highlight>
                <a:latin typeface="Lato" panose="020F0502020204030203" pitchFamily="34" charset="0"/>
              </a:rPr>
              <a:t>The invitation will show within the parent profile. The linking invitation is emailed/texted to the intended parent but does not require action in order to</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accept the invite. Simply sign in with the email address/phone number that your student invited you by going to your Linked Accounts section. Once linked</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with student proceed to next step</a:t>
            </a:r>
          </a:p>
          <a:p>
            <a:pPr algn="l"/>
            <a:r>
              <a:rPr lang="en-US" sz="4800" b="1" i="0" u="sng">
                <a:effectLst/>
                <a:highlight>
                  <a:srgbClr val="FFFFFF"/>
                </a:highlight>
                <a:latin typeface="Lato" panose="020F0502020204030203" pitchFamily="34" charset="0"/>
              </a:rPr>
              <a:t>EMERGENCY CONTACT (My Profile -&gt; Emergency Contact)</a:t>
            </a:r>
            <a:endParaRPr lang="en-US" sz="4800" b="0" i="0">
              <a:effectLst/>
              <a:highlight>
                <a:srgbClr val="FFFFFF"/>
              </a:highlight>
              <a:latin typeface="Lato" panose="020F0502020204030203" pitchFamily="34" charset="0"/>
            </a:endParaRPr>
          </a:p>
          <a:p>
            <a:pPr algn="l">
              <a:buFont typeface="+mj-lt"/>
              <a:buAutoNum type="arabicPeriod"/>
            </a:pPr>
            <a:r>
              <a:rPr lang="en-US" sz="4800" b="1" i="0">
                <a:effectLst/>
                <a:highlight>
                  <a:srgbClr val="FFFFFF"/>
                </a:highlight>
                <a:latin typeface="Lato" panose="020F0502020204030203" pitchFamily="34" charset="0"/>
              </a:rPr>
              <a:t>*PARENT ONLY*</a:t>
            </a:r>
            <a:endParaRPr lang="en-US" sz="4800" b="0" i="0">
              <a:effectLst/>
              <a:highlight>
                <a:srgbClr val="FFFFFF"/>
              </a:highlight>
              <a:latin typeface="Lato" panose="020F0502020204030203" pitchFamily="34" charset="0"/>
            </a:endParaRPr>
          </a:p>
          <a:p>
            <a:pPr marL="742950" lvl="1" indent="-285750" algn="l">
              <a:buFont typeface="+mj-lt"/>
              <a:buAutoNum type="arabicPeriod"/>
            </a:pPr>
            <a:r>
              <a:rPr lang="en-US" sz="4400" b="1" i="0">
                <a:effectLst/>
                <a:highlight>
                  <a:srgbClr val="FFFFFF"/>
                </a:highlight>
                <a:latin typeface="Lato" panose="020F0502020204030203" pitchFamily="34" charset="0"/>
              </a:rPr>
              <a:t>​​​​​​​</a:t>
            </a:r>
            <a:r>
              <a:rPr lang="en-US" sz="4400" b="0" i="0">
                <a:effectLst/>
                <a:highlight>
                  <a:srgbClr val="FFFFFF"/>
                </a:highlight>
                <a:latin typeface="Lato" panose="020F0502020204030203" pitchFamily="34" charset="0"/>
              </a:rPr>
              <a:t>Your school utilizes the Emergency Contact section to build reports for game/events. Be sure to input as much information as possible, clicking UPDATE at</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the bottom when complete. Relevant information will also carry over to digital forms saving you time when completing registration for your student(s).</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Once complete click Forms followed by Athletic Forms.</a:t>
            </a:r>
            <a:br>
              <a:rPr lang="en-US" sz="4800" b="0" i="0">
                <a:effectLst/>
                <a:highlight>
                  <a:srgbClr val="FFFFFF"/>
                </a:highlight>
                <a:latin typeface="Lato" panose="020F0502020204030203" pitchFamily="34" charset="0"/>
              </a:rPr>
            </a:br>
            <a:r>
              <a:rPr lang="en-US" sz="4800" b="0" i="0">
                <a:effectLst/>
                <a:highlight>
                  <a:srgbClr val="FFFFFF"/>
                </a:highlight>
                <a:latin typeface="Lato" panose="020F0502020204030203" pitchFamily="34" charset="0"/>
              </a:rPr>
              <a:t> </a:t>
            </a:r>
          </a:p>
          <a:p>
            <a:pPr algn="l"/>
            <a:r>
              <a:rPr lang="en-US" sz="4800" b="0" i="0">
                <a:effectLst/>
                <a:highlight>
                  <a:srgbClr val="FFFFFF"/>
                </a:highlight>
                <a:latin typeface="Lato" panose="020F0502020204030203" pitchFamily="34" charset="0"/>
              </a:rPr>
              <a:t>**NEED ADDITIONAL ASSISTANCE?** Check out Self Help on site or visit our help website at: </a:t>
            </a:r>
            <a:r>
              <a:rPr lang="en-US" sz="4800" b="0" i="0" u="none" strike="noStrike">
                <a:effectLst/>
                <a:highlight>
                  <a:srgbClr val="FFFFFF"/>
                </a:highlight>
                <a:latin typeface="Lato" panose="020F0502020204030203" pitchFamily="34" charset="0"/>
                <a:hlinkClick r:id="rId4"/>
              </a:rPr>
              <a:t>https://bigteams.my.site.com/support/s</a:t>
            </a:r>
            <a:r>
              <a:rPr lang="en-US" sz="4800" b="0" i="0">
                <a:effectLst/>
                <a:highlight>
                  <a:srgbClr val="FFFFFF"/>
                </a:highlight>
                <a:latin typeface="Lato" panose="020F0502020204030203" pitchFamily="34" charset="0"/>
              </a:rPr>
              <a:t> ​​​​​​​</a:t>
            </a:r>
          </a:p>
          <a:p>
            <a:endParaRPr lang="en-US" sz="2000">
              <a:solidFill>
                <a:schemeClr val="tx1">
                  <a:alpha val="80000"/>
                </a:schemeClr>
              </a:solidFill>
            </a:endParaRPr>
          </a:p>
        </p:txBody>
      </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99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927" y="4858"/>
            <a:ext cx="7772632" cy="1165180"/>
          </a:xfrm>
        </p:spPr>
        <p:txBody>
          <a:bodyPr/>
          <a:lstStyle/>
          <a:p>
            <a:r>
              <a:rPr lang="en-US"/>
              <a:t>ACCOUNT CHECKLIST:</a:t>
            </a: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52" y="1014706"/>
            <a:ext cx="2324380" cy="2324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3962" y="1170038"/>
            <a:ext cx="7772632" cy="1323439"/>
          </a:xfrm>
          <a:prstGeom prst="rect">
            <a:avLst/>
          </a:prstGeom>
          <a:noFill/>
        </p:spPr>
        <p:txBody>
          <a:bodyPr wrap="square" lIns="91440" tIns="45720" rIns="91440" bIns="45720" rtlCol="0" anchor="t">
            <a:spAutoFit/>
          </a:bodyPr>
          <a:lstStyle/>
          <a:p>
            <a:r>
              <a:rPr lang="en-US" sz="4000" b="1"/>
              <a:t>Before continuing athletic clearance make sure :</a:t>
            </a:r>
          </a:p>
        </p:txBody>
      </p:sp>
      <p:sp>
        <p:nvSpPr>
          <p:cNvPr id="7" name="TextBox 6">
            <a:extLst>
              <a:ext uri="{FF2B5EF4-FFF2-40B4-BE49-F238E27FC236}">
                <a16:creationId xmlns:a16="http://schemas.microsoft.com/office/drawing/2014/main" id="{0EB84581-8355-4396-8DFF-4F7283BC849E}"/>
              </a:ext>
            </a:extLst>
          </p:cNvPr>
          <p:cNvSpPr txBox="1"/>
          <p:nvPr/>
        </p:nvSpPr>
        <p:spPr>
          <a:xfrm>
            <a:off x="3074333" y="2423708"/>
            <a:ext cx="8771854" cy="3139321"/>
          </a:xfrm>
          <a:prstGeom prst="rect">
            <a:avLst/>
          </a:prstGeom>
          <a:noFill/>
        </p:spPr>
        <p:txBody>
          <a:bodyPr wrap="square" lIns="91440" tIns="45720" rIns="91440" bIns="45720" rtlCol="0" anchor="t">
            <a:spAutoFit/>
          </a:bodyPr>
          <a:lstStyle/>
          <a:p>
            <a:pPr marL="285750" indent="-285750" algn="ctr">
              <a:buFont typeface="Wingdings" panose="05000000000000000000" pitchFamily="2" charset="2"/>
              <a:buChar char="q"/>
            </a:pPr>
            <a:r>
              <a:rPr lang="en-US" sz="6000"/>
              <a:t>Parent has an account</a:t>
            </a:r>
          </a:p>
          <a:p>
            <a:pPr marL="285750" indent="-285750" algn="ctr">
              <a:buFont typeface="Wingdings" panose="05000000000000000000" pitchFamily="2" charset="2"/>
              <a:buChar char="q"/>
            </a:pPr>
            <a:r>
              <a:rPr lang="en-US" sz="6000"/>
              <a:t>Student has an account</a:t>
            </a:r>
          </a:p>
          <a:p>
            <a:pPr marL="285750" indent="-285750" algn="ctr">
              <a:buFont typeface="Wingdings" panose="05000000000000000000" pitchFamily="2" charset="2"/>
              <a:buChar char="q"/>
            </a:pPr>
            <a:r>
              <a:rPr lang="en-US" sz="6000"/>
              <a:t>Accounts are linked</a:t>
            </a:r>
            <a:endParaRPr lang="en-US" sz="7200"/>
          </a:p>
          <a:p>
            <a:endParaRPr lang="en-US"/>
          </a:p>
        </p:txBody>
      </p:sp>
      <p:pic>
        <p:nvPicPr>
          <p:cNvPr id="5" name="Picture 4">
            <a:extLst>
              <a:ext uri="{FF2B5EF4-FFF2-40B4-BE49-F238E27FC236}">
                <a16:creationId xmlns:a16="http://schemas.microsoft.com/office/drawing/2014/main" id="{FAD080F3-1D7E-D9B5-0F19-5141BE2C28BD}"/>
              </a:ext>
            </a:extLst>
          </p:cNvPr>
          <p:cNvPicPr>
            <a:picLocks noChangeAspect="1"/>
          </p:cNvPicPr>
          <p:nvPr/>
        </p:nvPicPr>
        <p:blipFill>
          <a:blip r:embed="rId3"/>
          <a:stretch>
            <a:fillRect/>
          </a:stretch>
        </p:blipFill>
        <p:spPr>
          <a:xfrm>
            <a:off x="749952" y="5178170"/>
            <a:ext cx="11212199" cy="1679830"/>
          </a:xfrm>
          <a:prstGeom prst="rect">
            <a:avLst/>
          </a:prstGeom>
        </p:spPr>
      </p:pic>
    </p:spTree>
    <p:extLst>
      <p:ext uri="{BB962C8B-B14F-4D97-AF65-F5344CB8AC3E}">
        <p14:creationId xmlns:p14="http://schemas.microsoft.com/office/powerpoint/2010/main" val="233487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478C95-0EED-ACFB-0168-5AEA45B057E3}"/>
              </a:ext>
            </a:extLst>
          </p:cNvPr>
          <p:cNvPicPr>
            <a:picLocks noGrp="1" noChangeAspect="1"/>
          </p:cNvPicPr>
          <p:nvPr>
            <p:ph idx="1"/>
          </p:nvPr>
        </p:nvPicPr>
        <p:blipFill>
          <a:blip r:embed="rId2"/>
          <a:stretch>
            <a:fillRect/>
          </a:stretch>
        </p:blipFill>
        <p:spPr>
          <a:xfrm>
            <a:off x="3854845" y="0"/>
            <a:ext cx="8337155" cy="5032375"/>
          </a:xfrm>
        </p:spPr>
      </p:pic>
      <p:pic>
        <p:nvPicPr>
          <p:cNvPr id="7" name="Picture 6">
            <a:extLst>
              <a:ext uri="{FF2B5EF4-FFF2-40B4-BE49-F238E27FC236}">
                <a16:creationId xmlns:a16="http://schemas.microsoft.com/office/drawing/2014/main" id="{5C036090-1707-E68F-E665-1F3A22BAC2DB}"/>
              </a:ext>
            </a:extLst>
          </p:cNvPr>
          <p:cNvPicPr>
            <a:picLocks noChangeAspect="1"/>
          </p:cNvPicPr>
          <p:nvPr/>
        </p:nvPicPr>
        <p:blipFill>
          <a:blip r:embed="rId3"/>
          <a:stretch>
            <a:fillRect/>
          </a:stretch>
        </p:blipFill>
        <p:spPr>
          <a:xfrm>
            <a:off x="3854845" y="5032375"/>
            <a:ext cx="8337154" cy="1441449"/>
          </a:xfrm>
          <a:prstGeom prst="rect">
            <a:avLst/>
          </a:prstGeom>
        </p:spPr>
      </p:pic>
      <p:sp>
        <p:nvSpPr>
          <p:cNvPr id="8" name="TextBox 7">
            <a:extLst>
              <a:ext uri="{FF2B5EF4-FFF2-40B4-BE49-F238E27FC236}">
                <a16:creationId xmlns:a16="http://schemas.microsoft.com/office/drawing/2014/main" id="{891F828E-31F3-8EDD-FC0A-750651DFB142}"/>
              </a:ext>
            </a:extLst>
          </p:cNvPr>
          <p:cNvSpPr txBox="1"/>
          <p:nvPr/>
        </p:nvSpPr>
        <p:spPr>
          <a:xfrm>
            <a:off x="144379" y="128338"/>
            <a:ext cx="3710465" cy="6617196"/>
          </a:xfrm>
          <a:prstGeom prst="rect">
            <a:avLst/>
          </a:prstGeom>
          <a:noFill/>
        </p:spPr>
        <p:txBody>
          <a:bodyPr wrap="square" rtlCol="0">
            <a:spAutoFit/>
          </a:bodyPr>
          <a:lstStyle/>
          <a:p>
            <a:pPr algn="l"/>
            <a:r>
              <a:rPr lang="en-US" sz="1400" b="1" i="0" u="sng">
                <a:effectLst/>
                <a:highlight>
                  <a:srgbClr val="FFFFFF"/>
                </a:highlight>
                <a:latin typeface="Lato" panose="020F0502020204030203" pitchFamily="34" charset="0"/>
              </a:rPr>
              <a:t>COMPLETE DIGITAL FORMS (Forms -&gt; Athletic Forms)</a:t>
            </a:r>
            <a:endParaRPr lang="en-US" sz="1400" b="0" i="0">
              <a:effectLst/>
              <a:highlight>
                <a:srgbClr val="FFFFFF"/>
              </a:highlight>
              <a:latin typeface="Lato" panose="020F0502020204030203" pitchFamily="34" charset="0"/>
            </a:endParaRPr>
          </a:p>
          <a:p>
            <a:pPr algn="l">
              <a:buFont typeface="+mj-lt"/>
              <a:buAutoNum type="arabicPeriod"/>
            </a:pPr>
            <a:r>
              <a:rPr lang="en-US" sz="1400" b="1" i="0">
                <a:effectLst/>
                <a:highlight>
                  <a:srgbClr val="FFFFFF"/>
                </a:highlight>
                <a:latin typeface="Lato" panose="020F0502020204030203" pitchFamily="34" charset="0"/>
              </a:rPr>
              <a:t>STUDENT</a:t>
            </a:r>
            <a:endParaRPr lang="en-US" sz="1400" b="0" i="0">
              <a:effectLst/>
              <a:highlight>
                <a:srgbClr val="FFFFFF"/>
              </a:highlight>
              <a:latin typeface="Lato" panose="020F0502020204030203" pitchFamily="34" charset="0"/>
            </a:endParaRPr>
          </a:p>
          <a:p>
            <a:pPr marL="742950" lvl="1" indent="-285750" algn="l">
              <a:buFont typeface="+mj-lt"/>
              <a:buAutoNum type="arabicPeriod"/>
            </a:pPr>
            <a:r>
              <a:rPr lang="en-US" sz="1400" b="1" i="0">
                <a:effectLst/>
                <a:highlight>
                  <a:srgbClr val="FFFFFF"/>
                </a:highlight>
                <a:latin typeface="Lato" panose="020F0502020204030203" pitchFamily="34" charset="0"/>
              </a:rPr>
              <a:t>​​​​​​​</a:t>
            </a:r>
            <a:r>
              <a:rPr lang="en-US" sz="1400" b="0" i="0">
                <a:effectLst/>
                <a:highlight>
                  <a:srgbClr val="FFFFFF"/>
                </a:highlight>
                <a:latin typeface="Lato" panose="020F0502020204030203" pitchFamily="34" charset="0"/>
              </a:rPr>
              <a:t>Students can begin completing forms while logged into their own account by clicking Forms and then Athletic Forms. Students can also wait for their parents</a:t>
            </a:r>
            <a:br>
              <a:rPr lang="en-US" sz="1400" b="0" i="0">
                <a:effectLst/>
                <a:highlight>
                  <a:srgbClr val="FFFFFF"/>
                </a:highlight>
                <a:latin typeface="Lato" panose="020F0502020204030203" pitchFamily="34" charset="0"/>
              </a:rPr>
            </a:br>
            <a:r>
              <a:rPr lang="en-US" sz="1400" b="0" i="0">
                <a:effectLst/>
                <a:highlight>
                  <a:srgbClr val="FFFFFF"/>
                </a:highlight>
                <a:latin typeface="Lato" panose="020F0502020204030203" pitchFamily="34" charset="0"/>
              </a:rPr>
              <a:t>to accept the linking request before getting started. In the Linked Accounts section for parent accounts there is a “Sign In As” feature that will allow students</a:t>
            </a:r>
            <a:br>
              <a:rPr lang="en-US" sz="1400" b="0" i="0">
                <a:effectLst/>
                <a:highlight>
                  <a:srgbClr val="FFFFFF"/>
                </a:highlight>
                <a:latin typeface="Lato" panose="020F0502020204030203" pitchFamily="34" charset="0"/>
              </a:rPr>
            </a:br>
            <a:r>
              <a:rPr lang="en-US" sz="1400" b="0" i="0">
                <a:effectLst/>
                <a:highlight>
                  <a:srgbClr val="FFFFFF"/>
                </a:highlight>
                <a:latin typeface="Lato" panose="020F0502020204030203" pitchFamily="34" charset="0"/>
              </a:rPr>
              <a:t>to sign their forms while logged into the parent account.</a:t>
            </a:r>
          </a:p>
          <a:p>
            <a:pPr algn="l">
              <a:buFont typeface="+mj-lt"/>
              <a:buAutoNum type="arabicPeriod"/>
            </a:pPr>
            <a:r>
              <a:rPr lang="en-US" sz="1400" b="1" i="0">
                <a:effectLst/>
                <a:highlight>
                  <a:srgbClr val="FFFFFF"/>
                </a:highlight>
                <a:latin typeface="Lato" panose="020F0502020204030203" pitchFamily="34" charset="0"/>
              </a:rPr>
              <a:t>PARENT</a:t>
            </a:r>
            <a:endParaRPr lang="en-US" sz="1400" b="0" i="0">
              <a:effectLst/>
              <a:highlight>
                <a:srgbClr val="FFFFFF"/>
              </a:highlight>
              <a:latin typeface="Lato" panose="020F0502020204030203" pitchFamily="34" charset="0"/>
            </a:endParaRPr>
          </a:p>
          <a:p>
            <a:pPr marL="742950" lvl="1" indent="-285750" algn="l">
              <a:buFont typeface="+mj-lt"/>
              <a:buAutoNum type="arabicPeriod"/>
            </a:pPr>
            <a:r>
              <a:rPr lang="en-US" sz="1400" b="1" i="0">
                <a:effectLst/>
                <a:highlight>
                  <a:srgbClr val="FFFFFF"/>
                </a:highlight>
                <a:latin typeface="Lato" panose="020F0502020204030203" pitchFamily="34" charset="0"/>
              </a:rPr>
              <a:t>​​​​​​​</a:t>
            </a:r>
            <a:r>
              <a:rPr lang="en-US" sz="1400" b="0" i="0">
                <a:effectLst/>
                <a:highlight>
                  <a:srgbClr val="FFFFFF"/>
                </a:highlight>
                <a:latin typeface="Lato" panose="020F0502020204030203" pitchFamily="34" charset="0"/>
              </a:rPr>
              <a:t>Once linked with your student(s), click Forms followed by Athletic Forms. From there, scroll down to your first student’s form requirements. Once complete,</a:t>
            </a:r>
            <a:br>
              <a:rPr lang="en-US" sz="1400" b="0" i="0">
                <a:effectLst/>
                <a:highlight>
                  <a:srgbClr val="FFFFFF"/>
                </a:highlight>
                <a:latin typeface="Lato" panose="020F0502020204030203" pitchFamily="34" charset="0"/>
              </a:rPr>
            </a:br>
            <a:r>
              <a:rPr lang="en-US" sz="1400" b="0" i="0">
                <a:effectLst/>
                <a:highlight>
                  <a:srgbClr val="FFFFFF"/>
                </a:highlight>
                <a:latin typeface="Lato" panose="020F0502020204030203" pitchFamily="34" charset="0"/>
              </a:rPr>
              <a:t>all forms will either show a status of Complete, Pending Staff Approval, or Awaiting Athlete Signature. . Need to help your student? Return to your Linked</a:t>
            </a:r>
            <a:br>
              <a:rPr lang="en-US" sz="1400" b="0" i="0">
                <a:effectLst/>
                <a:highlight>
                  <a:srgbClr val="FFFFFF"/>
                </a:highlight>
                <a:latin typeface="Lato" panose="020F0502020204030203" pitchFamily="34" charset="0"/>
              </a:rPr>
            </a:br>
            <a:r>
              <a:rPr lang="en-US" sz="1400" b="0" i="0">
                <a:effectLst/>
                <a:highlight>
                  <a:srgbClr val="FFFFFF"/>
                </a:highlight>
                <a:latin typeface="Lato" panose="020F0502020204030203" pitchFamily="34" charset="0"/>
              </a:rPr>
              <a:t>Accounts page after clicking My Profile to assist your student with their signature requirements.</a:t>
            </a:r>
          </a:p>
          <a:p>
            <a:endParaRPr lang="en-US"/>
          </a:p>
        </p:txBody>
      </p:sp>
    </p:spTree>
    <p:extLst>
      <p:ext uri="{BB962C8B-B14F-4D97-AF65-F5344CB8AC3E}">
        <p14:creationId xmlns:p14="http://schemas.microsoft.com/office/powerpoint/2010/main" val="406414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42FDC-D60C-F478-76EB-6833F615F60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Upload files</a:t>
            </a:r>
          </a:p>
        </p:txBody>
      </p:sp>
      <p:pic>
        <p:nvPicPr>
          <p:cNvPr id="5" name="Content Placeholder 4" descr="A screenshot of a computer&#10;&#10;Description automatically generated">
            <a:extLst>
              <a:ext uri="{FF2B5EF4-FFF2-40B4-BE49-F238E27FC236}">
                <a16:creationId xmlns:a16="http://schemas.microsoft.com/office/drawing/2014/main" id="{62E1C42E-B182-1454-D23B-FC03FF183C10}"/>
              </a:ext>
            </a:extLst>
          </p:cNvPr>
          <p:cNvPicPr>
            <a:picLocks noChangeAspect="1"/>
          </p:cNvPicPr>
          <p:nvPr/>
        </p:nvPicPr>
        <p:blipFill>
          <a:blip r:embed="rId2"/>
          <a:stretch>
            <a:fillRect/>
          </a:stretch>
        </p:blipFill>
        <p:spPr>
          <a:xfrm>
            <a:off x="2969742" y="2112579"/>
            <a:ext cx="8062496" cy="4185129"/>
          </a:xfrm>
          <a:prstGeom prst="rect">
            <a:avLst/>
          </a:prstGeom>
        </p:spPr>
      </p:pic>
      <p:sp>
        <p:nvSpPr>
          <p:cNvPr id="13" name="Right Arrow 6">
            <a:extLst>
              <a:ext uri="{FF2B5EF4-FFF2-40B4-BE49-F238E27FC236}">
                <a16:creationId xmlns:a16="http://schemas.microsoft.com/office/drawing/2014/main" id="{5D5A2135-1D8B-C1D0-E2CC-A6E4148134FD}"/>
              </a:ext>
            </a:extLst>
          </p:cNvPr>
          <p:cNvSpPr/>
          <p:nvPr/>
        </p:nvSpPr>
        <p:spPr>
          <a:xfrm rot="649927" flipV="1">
            <a:off x="1860458" y="3059504"/>
            <a:ext cx="1265739" cy="1451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CA41792-9FD0-A4BF-6F26-CCA6721660BB}"/>
              </a:ext>
            </a:extLst>
          </p:cNvPr>
          <p:cNvSpPr txBox="1"/>
          <p:nvPr/>
        </p:nvSpPr>
        <p:spPr>
          <a:xfrm>
            <a:off x="1314050" y="2199805"/>
            <a:ext cx="1480985" cy="1049461"/>
          </a:xfrm>
          <a:prstGeom prst="rect">
            <a:avLst/>
          </a:prstGeom>
          <a:noFill/>
        </p:spPr>
        <p:txBody>
          <a:bodyPr wrap="square" rtlCol="0">
            <a:spAutoFit/>
          </a:bodyPr>
          <a:lstStyle/>
          <a:p>
            <a:pPr defTabSz="795528"/>
            <a:r>
              <a:rPr lang="en-US" sz="1566" kern="1200">
                <a:solidFill>
                  <a:schemeClr val="tx1"/>
                </a:solidFill>
                <a:latin typeface="+mn-lt"/>
                <a:ea typeface="+mn-ea"/>
                <a:cs typeface="+mn-cs"/>
              </a:rPr>
              <a:t>Upload EL2 Doctor’s physical form here</a:t>
            </a:r>
            <a:endParaRPr lang="en-US"/>
          </a:p>
        </p:txBody>
      </p:sp>
      <p:sp>
        <p:nvSpPr>
          <p:cNvPr id="17" name="Right Arrow 6">
            <a:extLst>
              <a:ext uri="{FF2B5EF4-FFF2-40B4-BE49-F238E27FC236}">
                <a16:creationId xmlns:a16="http://schemas.microsoft.com/office/drawing/2014/main" id="{68870905-F9D1-A44B-D933-59E003E7330B}"/>
              </a:ext>
            </a:extLst>
          </p:cNvPr>
          <p:cNvSpPr/>
          <p:nvPr/>
        </p:nvSpPr>
        <p:spPr>
          <a:xfrm rot="1722591" flipV="1">
            <a:off x="1869885" y="4091637"/>
            <a:ext cx="1294833" cy="1808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3AE2AC0-017F-81CF-DD08-5929F6687558}"/>
              </a:ext>
            </a:extLst>
          </p:cNvPr>
          <p:cNvSpPr txBox="1"/>
          <p:nvPr/>
        </p:nvSpPr>
        <p:spPr>
          <a:xfrm>
            <a:off x="1310783" y="3290480"/>
            <a:ext cx="1480985" cy="815223"/>
          </a:xfrm>
          <a:prstGeom prst="rect">
            <a:avLst/>
          </a:prstGeom>
          <a:noFill/>
        </p:spPr>
        <p:txBody>
          <a:bodyPr wrap="square" rtlCol="0">
            <a:spAutoFit/>
          </a:bodyPr>
          <a:lstStyle/>
          <a:p>
            <a:pPr defTabSz="795528"/>
            <a:r>
              <a:rPr lang="en-US" sz="1566" kern="1200">
                <a:solidFill>
                  <a:schemeClr val="tx1"/>
                </a:solidFill>
                <a:latin typeface="+mn-lt"/>
                <a:ea typeface="+mn-ea"/>
                <a:cs typeface="+mn-cs"/>
              </a:rPr>
              <a:t>Upload 3 video certificates here</a:t>
            </a:r>
            <a:endParaRPr lang="en-US"/>
          </a:p>
        </p:txBody>
      </p:sp>
      <p:sp>
        <p:nvSpPr>
          <p:cNvPr id="20" name="TextBox 19">
            <a:extLst>
              <a:ext uri="{FF2B5EF4-FFF2-40B4-BE49-F238E27FC236}">
                <a16:creationId xmlns:a16="http://schemas.microsoft.com/office/drawing/2014/main" id="{2B528686-DC01-008E-0676-703C1734EB3B}"/>
              </a:ext>
            </a:extLst>
          </p:cNvPr>
          <p:cNvSpPr txBox="1"/>
          <p:nvPr/>
        </p:nvSpPr>
        <p:spPr>
          <a:xfrm>
            <a:off x="1183703" y="4264174"/>
            <a:ext cx="1792518" cy="1049461"/>
          </a:xfrm>
          <a:prstGeom prst="rect">
            <a:avLst/>
          </a:prstGeom>
          <a:noFill/>
        </p:spPr>
        <p:txBody>
          <a:bodyPr wrap="square" rtlCol="0">
            <a:spAutoFit/>
          </a:bodyPr>
          <a:lstStyle/>
          <a:p>
            <a:pPr defTabSz="795528"/>
            <a:r>
              <a:rPr lang="en-US" sz="1566" kern="1200">
                <a:solidFill>
                  <a:schemeClr val="tx1"/>
                </a:solidFill>
                <a:latin typeface="+mn-lt"/>
                <a:ea typeface="+mn-ea"/>
                <a:cs typeface="+mn-cs"/>
              </a:rPr>
              <a:t>Upload a copy of School Insurance of Florida card here</a:t>
            </a:r>
            <a:endParaRPr lang="en-US"/>
          </a:p>
        </p:txBody>
      </p:sp>
      <p:sp>
        <p:nvSpPr>
          <p:cNvPr id="21" name="TextBox 20">
            <a:extLst>
              <a:ext uri="{FF2B5EF4-FFF2-40B4-BE49-F238E27FC236}">
                <a16:creationId xmlns:a16="http://schemas.microsoft.com/office/drawing/2014/main" id="{4B9ED3CE-3008-8F7A-CB38-522E3A40AB3A}"/>
              </a:ext>
            </a:extLst>
          </p:cNvPr>
          <p:cNvSpPr txBox="1"/>
          <p:nvPr/>
        </p:nvSpPr>
        <p:spPr>
          <a:xfrm>
            <a:off x="1310783" y="5498107"/>
            <a:ext cx="1480985" cy="815223"/>
          </a:xfrm>
          <a:prstGeom prst="rect">
            <a:avLst/>
          </a:prstGeom>
          <a:noFill/>
        </p:spPr>
        <p:txBody>
          <a:bodyPr wrap="square" rtlCol="0">
            <a:spAutoFit/>
          </a:bodyPr>
          <a:lstStyle/>
          <a:p>
            <a:pPr defTabSz="795528"/>
            <a:r>
              <a:rPr lang="en-US" sz="1566" kern="1200">
                <a:solidFill>
                  <a:schemeClr val="tx1"/>
                </a:solidFill>
                <a:latin typeface="+mn-lt"/>
                <a:ea typeface="+mn-ea"/>
                <a:cs typeface="+mn-cs"/>
              </a:rPr>
              <a:t>Upload Parent’s ID here</a:t>
            </a:r>
            <a:endParaRPr lang="en-US"/>
          </a:p>
        </p:txBody>
      </p:sp>
      <p:sp>
        <p:nvSpPr>
          <p:cNvPr id="22" name="Right Arrow 6">
            <a:extLst>
              <a:ext uri="{FF2B5EF4-FFF2-40B4-BE49-F238E27FC236}">
                <a16:creationId xmlns:a16="http://schemas.microsoft.com/office/drawing/2014/main" id="{5373B0B0-A944-BED3-F979-304BC573391C}"/>
              </a:ext>
            </a:extLst>
          </p:cNvPr>
          <p:cNvSpPr/>
          <p:nvPr/>
        </p:nvSpPr>
        <p:spPr>
          <a:xfrm rot="384018" flipV="1">
            <a:off x="1811565" y="5021854"/>
            <a:ext cx="1194939" cy="319401"/>
          </a:xfrm>
          <a:custGeom>
            <a:avLst/>
            <a:gdLst>
              <a:gd name="connsiteX0" fmla="*/ 0 w 1905004"/>
              <a:gd name="connsiteY0" fmla="*/ 54361 h 217444"/>
              <a:gd name="connsiteX1" fmla="*/ 1796282 w 1905004"/>
              <a:gd name="connsiteY1" fmla="*/ 54361 h 217444"/>
              <a:gd name="connsiteX2" fmla="*/ 1796282 w 1905004"/>
              <a:gd name="connsiteY2" fmla="*/ 0 h 217444"/>
              <a:gd name="connsiteX3" fmla="*/ 1905004 w 1905004"/>
              <a:gd name="connsiteY3" fmla="*/ 108722 h 217444"/>
              <a:gd name="connsiteX4" fmla="*/ 1796282 w 1905004"/>
              <a:gd name="connsiteY4" fmla="*/ 217444 h 217444"/>
              <a:gd name="connsiteX5" fmla="*/ 1796282 w 1905004"/>
              <a:gd name="connsiteY5" fmla="*/ 163083 h 217444"/>
              <a:gd name="connsiteX6" fmla="*/ 0 w 1905004"/>
              <a:gd name="connsiteY6" fmla="*/ 163083 h 217444"/>
              <a:gd name="connsiteX7" fmla="*/ 0 w 1905004"/>
              <a:gd name="connsiteY7" fmla="*/ 54361 h 217444"/>
              <a:gd name="connsiteX0" fmla="*/ 0 w 1905004"/>
              <a:gd name="connsiteY0" fmla="*/ 54361 h 386677"/>
              <a:gd name="connsiteX1" fmla="*/ 1796282 w 1905004"/>
              <a:gd name="connsiteY1" fmla="*/ 54361 h 386677"/>
              <a:gd name="connsiteX2" fmla="*/ 1796282 w 1905004"/>
              <a:gd name="connsiteY2" fmla="*/ 0 h 386677"/>
              <a:gd name="connsiteX3" fmla="*/ 1905004 w 1905004"/>
              <a:gd name="connsiteY3" fmla="*/ 108722 h 386677"/>
              <a:gd name="connsiteX4" fmla="*/ 1796282 w 1905004"/>
              <a:gd name="connsiteY4" fmla="*/ 217444 h 386677"/>
              <a:gd name="connsiteX5" fmla="*/ 1796282 w 1905004"/>
              <a:gd name="connsiteY5" fmla="*/ 163083 h 386677"/>
              <a:gd name="connsiteX6" fmla="*/ 110677 w 1905004"/>
              <a:gd name="connsiteY6" fmla="*/ 386677 h 386677"/>
              <a:gd name="connsiteX7" fmla="*/ 0 w 1905004"/>
              <a:gd name="connsiteY7" fmla="*/ 54361 h 386677"/>
              <a:gd name="connsiteX0" fmla="*/ 0 w 1880366"/>
              <a:gd name="connsiteY0" fmla="*/ 238135 h 386677"/>
              <a:gd name="connsiteX1" fmla="*/ 1771644 w 1880366"/>
              <a:gd name="connsiteY1" fmla="*/ 54361 h 386677"/>
              <a:gd name="connsiteX2" fmla="*/ 1771644 w 1880366"/>
              <a:gd name="connsiteY2" fmla="*/ 0 h 386677"/>
              <a:gd name="connsiteX3" fmla="*/ 1880366 w 1880366"/>
              <a:gd name="connsiteY3" fmla="*/ 108722 h 386677"/>
              <a:gd name="connsiteX4" fmla="*/ 1771644 w 1880366"/>
              <a:gd name="connsiteY4" fmla="*/ 217444 h 386677"/>
              <a:gd name="connsiteX5" fmla="*/ 1771644 w 1880366"/>
              <a:gd name="connsiteY5" fmla="*/ 163083 h 386677"/>
              <a:gd name="connsiteX6" fmla="*/ 86039 w 1880366"/>
              <a:gd name="connsiteY6" fmla="*/ 386677 h 386677"/>
              <a:gd name="connsiteX7" fmla="*/ 0 w 1880366"/>
              <a:gd name="connsiteY7" fmla="*/ 238135 h 386677"/>
              <a:gd name="connsiteX0" fmla="*/ 0 w 1905290"/>
              <a:gd name="connsiteY0" fmla="*/ 325844 h 386677"/>
              <a:gd name="connsiteX1" fmla="*/ 1796568 w 1905290"/>
              <a:gd name="connsiteY1" fmla="*/ 54361 h 386677"/>
              <a:gd name="connsiteX2" fmla="*/ 1796568 w 1905290"/>
              <a:gd name="connsiteY2" fmla="*/ 0 h 386677"/>
              <a:gd name="connsiteX3" fmla="*/ 1905290 w 1905290"/>
              <a:gd name="connsiteY3" fmla="*/ 108722 h 386677"/>
              <a:gd name="connsiteX4" fmla="*/ 1796568 w 1905290"/>
              <a:gd name="connsiteY4" fmla="*/ 217444 h 386677"/>
              <a:gd name="connsiteX5" fmla="*/ 1796568 w 1905290"/>
              <a:gd name="connsiteY5" fmla="*/ 163083 h 386677"/>
              <a:gd name="connsiteX6" fmla="*/ 110963 w 1905290"/>
              <a:gd name="connsiteY6" fmla="*/ 386677 h 386677"/>
              <a:gd name="connsiteX7" fmla="*/ 0 w 1905290"/>
              <a:gd name="connsiteY7" fmla="*/ 325844 h 386677"/>
              <a:gd name="connsiteX0" fmla="*/ 0 w 1905290"/>
              <a:gd name="connsiteY0" fmla="*/ 325844 h 386677"/>
              <a:gd name="connsiteX1" fmla="*/ 1796568 w 1905290"/>
              <a:gd name="connsiteY1" fmla="*/ 54361 h 386677"/>
              <a:gd name="connsiteX2" fmla="*/ 1796568 w 1905290"/>
              <a:gd name="connsiteY2" fmla="*/ 0 h 386677"/>
              <a:gd name="connsiteX3" fmla="*/ 1905290 w 1905290"/>
              <a:gd name="connsiteY3" fmla="*/ 108722 h 386677"/>
              <a:gd name="connsiteX4" fmla="*/ 1796568 w 1905290"/>
              <a:gd name="connsiteY4" fmla="*/ 217444 h 386677"/>
              <a:gd name="connsiteX5" fmla="*/ 1796568 w 1905290"/>
              <a:gd name="connsiteY5" fmla="*/ 163083 h 386677"/>
              <a:gd name="connsiteX6" fmla="*/ 110963 w 1905290"/>
              <a:gd name="connsiteY6" fmla="*/ 386677 h 386677"/>
              <a:gd name="connsiteX7" fmla="*/ 0 w 1905290"/>
              <a:gd name="connsiteY7" fmla="*/ 325844 h 386677"/>
              <a:gd name="connsiteX0" fmla="*/ 0 w 1905290"/>
              <a:gd name="connsiteY0" fmla="*/ 325844 h 386677"/>
              <a:gd name="connsiteX1" fmla="*/ 1796568 w 1905290"/>
              <a:gd name="connsiteY1" fmla="*/ 54361 h 386677"/>
              <a:gd name="connsiteX2" fmla="*/ 1796568 w 1905290"/>
              <a:gd name="connsiteY2" fmla="*/ 0 h 386677"/>
              <a:gd name="connsiteX3" fmla="*/ 1905290 w 1905290"/>
              <a:gd name="connsiteY3" fmla="*/ 108722 h 386677"/>
              <a:gd name="connsiteX4" fmla="*/ 1796568 w 1905290"/>
              <a:gd name="connsiteY4" fmla="*/ 217444 h 386677"/>
              <a:gd name="connsiteX5" fmla="*/ 1796568 w 1905290"/>
              <a:gd name="connsiteY5" fmla="*/ 163083 h 386677"/>
              <a:gd name="connsiteX6" fmla="*/ 739458 w 1905290"/>
              <a:gd name="connsiteY6" fmla="*/ 123134 h 386677"/>
              <a:gd name="connsiteX7" fmla="*/ 110963 w 1905290"/>
              <a:gd name="connsiteY7" fmla="*/ 386677 h 386677"/>
              <a:gd name="connsiteX8" fmla="*/ 0 w 1905290"/>
              <a:gd name="connsiteY8" fmla="*/ 325844 h 386677"/>
              <a:gd name="connsiteX0" fmla="*/ 0 w 1905290"/>
              <a:gd name="connsiteY0" fmla="*/ 325844 h 325844"/>
              <a:gd name="connsiteX1" fmla="*/ 1796568 w 1905290"/>
              <a:gd name="connsiteY1" fmla="*/ 54361 h 325844"/>
              <a:gd name="connsiteX2" fmla="*/ 1796568 w 1905290"/>
              <a:gd name="connsiteY2" fmla="*/ 0 h 325844"/>
              <a:gd name="connsiteX3" fmla="*/ 1905290 w 1905290"/>
              <a:gd name="connsiteY3" fmla="*/ 108722 h 325844"/>
              <a:gd name="connsiteX4" fmla="*/ 1796568 w 1905290"/>
              <a:gd name="connsiteY4" fmla="*/ 217444 h 325844"/>
              <a:gd name="connsiteX5" fmla="*/ 1796568 w 1905290"/>
              <a:gd name="connsiteY5" fmla="*/ 163083 h 325844"/>
              <a:gd name="connsiteX6" fmla="*/ 739458 w 1905290"/>
              <a:gd name="connsiteY6" fmla="*/ 123134 h 325844"/>
              <a:gd name="connsiteX7" fmla="*/ 498847 w 1905290"/>
              <a:gd name="connsiteY7" fmla="*/ 157788 h 325844"/>
              <a:gd name="connsiteX8" fmla="*/ 0 w 1905290"/>
              <a:gd name="connsiteY8" fmla="*/ 325844 h 325844"/>
              <a:gd name="connsiteX0" fmla="*/ 0 w 1823838"/>
              <a:gd name="connsiteY0" fmla="*/ 224711 h 264185"/>
              <a:gd name="connsiteX1" fmla="*/ 1715116 w 1823838"/>
              <a:gd name="connsiteY1" fmla="*/ 101102 h 264185"/>
              <a:gd name="connsiteX2" fmla="*/ 1715116 w 1823838"/>
              <a:gd name="connsiteY2" fmla="*/ 46741 h 264185"/>
              <a:gd name="connsiteX3" fmla="*/ 1823838 w 1823838"/>
              <a:gd name="connsiteY3" fmla="*/ 155463 h 264185"/>
              <a:gd name="connsiteX4" fmla="*/ 1715116 w 1823838"/>
              <a:gd name="connsiteY4" fmla="*/ 264185 h 264185"/>
              <a:gd name="connsiteX5" fmla="*/ 1715116 w 1823838"/>
              <a:gd name="connsiteY5" fmla="*/ 209824 h 264185"/>
              <a:gd name="connsiteX6" fmla="*/ 658006 w 1823838"/>
              <a:gd name="connsiteY6" fmla="*/ 169875 h 264185"/>
              <a:gd name="connsiteX7" fmla="*/ 417395 w 1823838"/>
              <a:gd name="connsiteY7" fmla="*/ 204529 h 264185"/>
              <a:gd name="connsiteX8" fmla="*/ 0 w 1823838"/>
              <a:gd name="connsiteY8" fmla="*/ 224711 h 264185"/>
              <a:gd name="connsiteX0" fmla="*/ 0 w 1823838"/>
              <a:gd name="connsiteY0" fmla="*/ 224711 h 264185"/>
              <a:gd name="connsiteX1" fmla="*/ 1715116 w 1823838"/>
              <a:gd name="connsiteY1" fmla="*/ 101102 h 264185"/>
              <a:gd name="connsiteX2" fmla="*/ 1715116 w 1823838"/>
              <a:gd name="connsiteY2" fmla="*/ 46741 h 264185"/>
              <a:gd name="connsiteX3" fmla="*/ 1823838 w 1823838"/>
              <a:gd name="connsiteY3" fmla="*/ 155463 h 264185"/>
              <a:gd name="connsiteX4" fmla="*/ 1715116 w 1823838"/>
              <a:gd name="connsiteY4" fmla="*/ 264185 h 264185"/>
              <a:gd name="connsiteX5" fmla="*/ 1715116 w 1823838"/>
              <a:gd name="connsiteY5" fmla="*/ 209824 h 264185"/>
              <a:gd name="connsiteX6" fmla="*/ 658006 w 1823838"/>
              <a:gd name="connsiteY6" fmla="*/ 169875 h 264185"/>
              <a:gd name="connsiteX7" fmla="*/ 417395 w 1823838"/>
              <a:gd name="connsiteY7" fmla="*/ 204529 h 264185"/>
              <a:gd name="connsiteX8" fmla="*/ 0 w 1823838"/>
              <a:gd name="connsiteY8" fmla="*/ 224711 h 264185"/>
              <a:gd name="connsiteX0" fmla="*/ 0 w 1823838"/>
              <a:gd name="connsiteY0" fmla="*/ 224711 h 264185"/>
              <a:gd name="connsiteX1" fmla="*/ 1715116 w 1823838"/>
              <a:gd name="connsiteY1" fmla="*/ 101102 h 264185"/>
              <a:gd name="connsiteX2" fmla="*/ 1715116 w 1823838"/>
              <a:gd name="connsiteY2" fmla="*/ 46741 h 264185"/>
              <a:gd name="connsiteX3" fmla="*/ 1823838 w 1823838"/>
              <a:gd name="connsiteY3" fmla="*/ 155463 h 264185"/>
              <a:gd name="connsiteX4" fmla="*/ 1715116 w 1823838"/>
              <a:gd name="connsiteY4" fmla="*/ 264185 h 264185"/>
              <a:gd name="connsiteX5" fmla="*/ 1715116 w 1823838"/>
              <a:gd name="connsiteY5" fmla="*/ 209824 h 264185"/>
              <a:gd name="connsiteX6" fmla="*/ 630026 w 1823838"/>
              <a:gd name="connsiteY6" fmla="*/ 99318 h 264185"/>
              <a:gd name="connsiteX7" fmla="*/ 417395 w 1823838"/>
              <a:gd name="connsiteY7" fmla="*/ 204529 h 264185"/>
              <a:gd name="connsiteX8" fmla="*/ 0 w 1823838"/>
              <a:gd name="connsiteY8" fmla="*/ 224711 h 264185"/>
              <a:gd name="connsiteX0" fmla="*/ 0 w 1823838"/>
              <a:gd name="connsiteY0" fmla="*/ 224711 h 264185"/>
              <a:gd name="connsiteX1" fmla="*/ 1715116 w 1823838"/>
              <a:gd name="connsiteY1" fmla="*/ 101102 h 264185"/>
              <a:gd name="connsiteX2" fmla="*/ 1715116 w 1823838"/>
              <a:gd name="connsiteY2" fmla="*/ 46741 h 264185"/>
              <a:gd name="connsiteX3" fmla="*/ 1823838 w 1823838"/>
              <a:gd name="connsiteY3" fmla="*/ 155463 h 264185"/>
              <a:gd name="connsiteX4" fmla="*/ 1715116 w 1823838"/>
              <a:gd name="connsiteY4" fmla="*/ 264185 h 264185"/>
              <a:gd name="connsiteX5" fmla="*/ 1715116 w 1823838"/>
              <a:gd name="connsiteY5" fmla="*/ 209824 h 264185"/>
              <a:gd name="connsiteX6" fmla="*/ 630026 w 1823838"/>
              <a:gd name="connsiteY6" fmla="*/ 99318 h 264185"/>
              <a:gd name="connsiteX7" fmla="*/ 336370 w 1823838"/>
              <a:gd name="connsiteY7" fmla="*/ 165805 h 264185"/>
              <a:gd name="connsiteX8" fmla="*/ 0 w 1823838"/>
              <a:gd name="connsiteY8" fmla="*/ 224711 h 26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3838" h="264185">
                <a:moveTo>
                  <a:pt x="0" y="224711"/>
                </a:moveTo>
                <a:cubicBezTo>
                  <a:pt x="521458" y="-251569"/>
                  <a:pt x="1116260" y="191596"/>
                  <a:pt x="1715116" y="101102"/>
                </a:cubicBezTo>
                <a:lnTo>
                  <a:pt x="1715116" y="46741"/>
                </a:lnTo>
                <a:lnTo>
                  <a:pt x="1823838" y="155463"/>
                </a:lnTo>
                <a:lnTo>
                  <a:pt x="1715116" y="264185"/>
                </a:lnTo>
                <a:lnTo>
                  <a:pt x="1715116" y="209824"/>
                </a:lnTo>
                <a:cubicBezTo>
                  <a:pt x="1376482" y="253357"/>
                  <a:pt x="968660" y="55785"/>
                  <a:pt x="630026" y="99318"/>
                </a:cubicBezTo>
                <a:lnTo>
                  <a:pt x="336370" y="165805"/>
                </a:lnTo>
                <a:cubicBezTo>
                  <a:pt x="197238" y="172532"/>
                  <a:pt x="133977" y="300661"/>
                  <a:pt x="0" y="22471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6">
            <a:extLst>
              <a:ext uri="{FF2B5EF4-FFF2-40B4-BE49-F238E27FC236}">
                <a16:creationId xmlns:a16="http://schemas.microsoft.com/office/drawing/2014/main" id="{FF8D8BF2-C174-9D42-D1CB-22CD726EB1BA}"/>
              </a:ext>
            </a:extLst>
          </p:cNvPr>
          <p:cNvSpPr/>
          <p:nvPr/>
        </p:nvSpPr>
        <p:spPr>
          <a:xfrm rot="20071359" flipV="1">
            <a:off x="1939699" y="5818108"/>
            <a:ext cx="1265739" cy="1451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3CC0776-1975-1FA5-17C3-40BF7D0A8B6D}"/>
              </a:ext>
            </a:extLst>
          </p:cNvPr>
          <p:cNvSpPr/>
          <p:nvPr/>
        </p:nvSpPr>
        <p:spPr>
          <a:xfrm>
            <a:off x="7220555" y="3734155"/>
            <a:ext cx="3564850" cy="249430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278F2C8-74B8-B73F-3374-DEAD95515F64}"/>
              </a:ext>
            </a:extLst>
          </p:cNvPr>
          <p:cNvSpPr txBox="1"/>
          <p:nvPr/>
        </p:nvSpPr>
        <p:spPr>
          <a:xfrm>
            <a:off x="7379374" y="3734155"/>
            <a:ext cx="3406029" cy="1049461"/>
          </a:xfrm>
          <a:prstGeom prst="rect">
            <a:avLst/>
          </a:prstGeom>
          <a:noFill/>
        </p:spPr>
        <p:txBody>
          <a:bodyPr wrap="square" rtlCol="0">
            <a:spAutoFit/>
          </a:bodyPr>
          <a:lstStyle/>
          <a:p>
            <a:pPr defTabSz="795528"/>
            <a:r>
              <a:rPr lang="en-US" sz="2088" kern="1200">
                <a:solidFill>
                  <a:schemeClr val="tx1"/>
                </a:solidFill>
                <a:latin typeface="+mn-lt"/>
                <a:ea typeface="+mn-ea"/>
                <a:cs typeface="+mn-cs"/>
              </a:rPr>
              <a:t>Once you complete forms you will see the green word </a:t>
            </a:r>
            <a:r>
              <a:rPr lang="en-US" sz="2088" kern="1200">
                <a:solidFill>
                  <a:schemeClr val="tx1"/>
                </a:solidFill>
                <a:highlight>
                  <a:srgbClr val="008000"/>
                </a:highlight>
                <a:latin typeface="+mn-lt"/>
                <a:ea typeface="+mn-ea"/>
                <a:cs typeface="+mn-cs"/>
              </a:rPr>
              <a:t>complete</a:t>
            </a:r>
            <a:r>
              <a:rPr lang="en-US" sz="2088" kern="1200">
                <a:solidFill>
                  <a:schemeClr val="tx1"/>
                </a:solidFill>
                <a:latin typeface="+mn-lt"/>
                <a:ea typeface="+mn-ea"/>
                <a:cs typeface="+mn-cs"/>
              </a:rPr>
              <a:t> for each section</a:t>
            </a:r>
            <a:endParaRPr lang="en-US" sz="2400"/>
          </a:p>
        </p:txBody>
      </p:sp>
      <p:pic>
        <p:nvPicPr>
          <p:cNvPr id="35" name="Picture 34">
            <a:extLst>
              <a:ext uri="{FF2B5EF4-FFF2-40B4-BE49-F238E27FC236}">
                <a16:creationId xmlns:a16="http://schemas.microsoft.com/office/drawing/2014/main" id="{9498917B-F745-8984-E03A-D18C9F07429B}"/>
              </a:ext>
            </a:extLst>
          </p:cNvPr>
          <p:cNvPicPr>
            <a:picLocks noChangeAspect="1"/>
          </p:cNvPicPr>
          <p:nvPr/>
        </p:nvPicPr>
        <p:blipFill rotWithShape="1">
          <a:blip r:embed="rId3"/>
          <a:srcRect t="23658"/>
          <a:stretch/>
        </p:blipFill>
        <p:spPr>
          <a:xfrm>
            <a:off x="7364275" y="4929688"/>
            <a:ext cx="3198326" cy="1112732"/>
          </a:xfrm>
          <a:prstGeom prst="rect">
            <a:avLst/>
          </a:prstGeom>
        </p:spPr>
      </p:pic>
    </p:spTree>
    <p:extLst>
      <p:ext uri="{BB962C8B-B14F-4D97-AF65-F5344CB8AC3E}">
        <p14:creationId xmlns:p14="http://schemas.microsoft.com/office/powerpoint/2010/main" val="3175893132"/>
      </p:ext>
    </p:extLst>
  </p:cSld>
  <p:clrMapOvr>
    <a:masterClrMapping/>
  </p:clrMapOvr>
  <mc:AlternateContent xmlns:mc="http://schemas.openxmlformats.org/markup-compatibility/2006" xmlns:p14="http://schemas.microsoft.com/office/powerpoint/2010/main">
    <mc:Choice Requires="p14">
      <p:transition spd="slow" p14:dur="2000" advTm="13544"/>
    </mc:Choice>
    <mc:Fallback xmlns="">
      <p:transition spd="slow" advTm="1354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49F3-C255-B682-C3F4-35404AB61813}"/>
              </a:ext>
            </a:extLst>
          </p:cNvPr>
          <p:cNvSpPr>
            <a:spLocks noGrp="1"/>
          </p:cNvSpPr>
          <p:nvPr>
            <p:ph type="title"/>
          </p:nvPr>
        </p:nvSpPr>
        <p:spPr/>
        <p:txBody>
          <a:bodyPr/>
          <a:lstStyle/>
          <a:p>
            <a:r>
              <a:rPr lang="en-US" b="1" u="sng">
                <a:highlight>
                  <a:srgbClr val="FFFFFF"/>
                </a:highlight>
                <a:latin typeface="Lato" panose="020F0502020204030203" pitchFamily="34" charset="0"/>
              </a:rPr>
              <a:t>APPROVED NOTIFICATION</a:t>
            </a:r>
            <a:br>
              <a:rPr lang="en-US">
                <a:highlight>
                  <a:srgbClr val="FFFFFF"/>
                </a:highlight>
                <a:latin typeface="Lato" panose="020F0502020204030203" pitchFamily="34" charset="0"/>
              </a:rPr>
            </a:br>
            <a:endParaRPr lang="en-US"/>
          </a:p>
        </p:txBody>
      </p:sp>
      <p:graphicFrame>
        <p:nvGraphicFramePr>
          <p:cNvPr id="5" name="Content Placeholder 2">
            <a:extLst>
              <a:ext uri="{FF2B5EF4-FFF2-40B4-BE49-F238E27FC236}">
                <a16:creationId xmlns:a16="http://schemas.microsoft.com/office/drawing/2014/main" id="{112F3D2B-6818-E324-DB10-BC3980BF9958}"/>
              </a:ext>
            </a:extLst>
          </p:cNvPr>
          <p:cNvGraphicFramePr>
            <a:graphicFrameLocks noGrp="1"/>
          </p:cNvGraphicFramePr>
          <p:nvPr>
            <p:ph idx="1"/>
            <p:extLst>
              <p:ext uri="{D42A27DB-BD31-4B8C-83A1-F6EECF244321}">
                <p14:modId xmlns:p14="http://schemas.microsoft.com/office/powerpoint/2010/main" val="1339721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descr="Ringer">
            <a:extLst>
              <a:ext uri="{FF2B5EF4-FFF2-40B4-BE49-F238E27FC236}">
                <a16:creationId xmlns:a16="http://schemas.microsoft.com/office/drawing/2014/main" id="{701E8AB3-51D9-5966-D22A-3D5606553C8F}"/>
              </a:ext>
            </a:extLst>
          </p:cNvPr>
          <p:cNvSpPr/>
          <p:nvPr/>
        </p:nvSpPr>
        <p:spPr>
          <a:xfrm>
            <a:off x="4012904" y="1825625"/>
            <a:ext cx="1826421" cy="152601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91990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4451" y="2736502"/>
            <a:ext cx="9783097" cy="1384995"/>
          </a:xfrm>
          <a:prstGeom prst="rect">
            <a:avLst/>
          </a:prstGeom>
          <a:noFill/>
        </p:spPr>
        <p:txBody>
          <a:bodyPr wrap="square" rtlCol="0">
            <a:spAutoFit/>
          </a:bodyPr>
          <a:lstStyle/>
          <a:p>
            <a:pPr algn="ctr"/>
            <a:r>
              <a:rPr lang="en-US" sz="2800"/>
              <a:t>If you have any questions – </a:t>
            </a:r>
          </a:p>
          <a:p>
            <a:pPr algn="ctr"/>
            <a:r>
              <a:rPr lang="en-US" sz="2800"/>
              <a:t>please contact your school’s Assistant Principal for more information. </a:t>
            </a:r>
          </a:p>
        </p:txBody>
      </p:sp>
      <p:sp>
        <p:nvSpPr>
          <p:cNvPr id="5" name="TextBox 4"/>
          <p:cNvSpPr txBox="1"/>
          <p:nvPr/>
        </p:nvSpPr>
        <p:spPr>
          <a:xfrm>
            <a:off x="768062" y="1184075"/>
            <a:ext cx="10655874" cy="1200329"/>
          </a:xfrm>
          <a:prstGeom prst="rect">
            <a:avLst/>
          </a:prstGeom>
          <a:noFill/>
        </p:spPr>
        <p:txBody>
          <a:bodyPr wrap="square" lIns="91440" tIns="45720" rIns="91440" bIns="45720" rtlCol="0" anchor="t">
            <a:spAutoFit/>
          </a:bodyPr>
          <a:lstStyle/>
          <a:p>
            <a:r>
              <a:rPr lang="en-US" sz="3600"/>
              <a:t>It can take up some time to be cleared. Please be patient and DO NOT wait until the last minute. </a:t>
            </a:r>
          </a:p>
        </p:txBody>
      </p:sp>
      <p:sp>
        <p:nvSpPr>
          <p:cNvPr id="3" name="Footer Placeholder 3"/>
          <p:cNvSpPr>
            <a:spLocks noGrp="1"/>
          </p:cNvSpPr>
          <p:nvPr>
            <p:ph type="ftr" sz="quarter" idx="11"/>
          </p:nvPr>
        </p:nvSpPr>
        <p:spPr>
          <a:xfrm>
            <a:off x="3911600" y="5885563"/>
            <a:ext cx="4368800" cy="737319"/>
          </a:xfrm>
        </p:spPr>
        <p:txBody>
          <a:bodyPr/>
          <a:lstStyle/>
          <a:p>
            <a:r>
              <a:rPr lang="en-US" sz="6000"/>
              <a:t>Athletics</a:t>
            </a:r>
          </a:p>
        </p:txBody>
      </p:sp>
      <p:pic>
        <p:nvPicPr>
          <p:cNvPr id="2" name="Picture 10" descr="Foresight Making a Difference at Hillsborough County Public Schools ...">
            <a:extLst>
              <a:ext uri="{FF2B5EF4-FFF2-40B4-BE49-F238E27FC236}">
                <a16:creationId xmlns:a16="http://schemas.microsoft.com/office/drawing/2014/main" id="{D99B4270-8248-566E-EFE8-ED75B02A09B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5807" y1="52500" x2="45067" y2="51167"/>
                        <a14:foregroundMark x1="45067" y1="51167" x2="85202" y2="52167"/>
                        <a14:foregroundMark x1="85202" y1="52167" x2="85314" y2="52333"/>
                        <a14:foregroundMark x1="14686" y1="64333" x2="46861" y2="64333"/>
                        <a14:foregroundMark x1="46861" y1="64333" x2="76009" y2="63667"/>
                        <a14:foregroundMark x1="76009" y1="63667" x2="84641" y2="65000"/>
                        <a14:foregroundMark x1="25000" y1="75333" x2="56951" y2="73000"/>
                        <a14:foregroundMark x1="56951" y1="73000" x2="68610" y2="74333"/>
                        <a14:foregroundMark x1="68610" y1="74333" x2="76009" y2="74167"/>
                        <a14:foregroundMark x1="25224" y1="77833" x2="38229" y2="77333"/>
                        <a14:foregroundMark x1="38229" y1="77333" x2="72197" y2="79500"/>
                        <a14:foregroundMark x1="72197" y1="79500" x2="80269" y2="79167"/>
                        <a14:foregroundMark x1="80269" y1="79167" x2="87556" y2="59333"/>
                        <a14:foregroundMark x1="87556" y1="59333" x2="86996" y2="47667"/>
                        <a14:foregroundMark x1="86996" y1="47667" x2="61435" y2="23667"/>
                        <a14:foregroundMark x1="61435" y1="23667" x2="42377" y2="23500"/>
                        <a14:foregroundMark x1="42377" y1="23500" x2="15919" y2="42833"/>
                        <a14:foregroundMark x1="15919" y1="42833" x2="11211" y2="60000"/>
                        <a14:foregroundMark x1="11211" y1="60000" x2="15471" y2="70833"/>
                        <a14:foregroundMark x1="15471" y1="70833" x2="21973" y2="74167"/>
                        <a14:foregroundMark x1="21973" y1="74167" x2="26906" y2="79167"/>
                        <a14:foregroundMark x1="27915" y1="80167" x2="51570" y2="78000"/>
                        <a14:foregroundMark x1="51570" y1="78000" x2="59305" y2="78167"/>
                        <a14:foregroundMark x1="10762" y1="47500" x2="12444" y2="44833"/>
                        <a14:foregroundMark x1="12780" y1="43833" x2="11323" y2="56333"/>
                        <a14:foregroundMark x1="12108" y1="58833" x2="12332" y2="69833"/>
                        <a14:foregroundMark x1="12332" y1="69833" x2="17713" y2="71167"/>
                        <a14:foregroundMark x1="85874" y1="61667" x2="82175" y2="70500"/>
                        <a14:foregroundMark x1="82175" y1="70500" x2="81951" y2="70500"/>
                        <a14:foregroundMark x1="87444" y1="59833" x2="84865" y2="71667"/>
                        <a14:foregroundMark x1="84865" y1="71667" x2="81166" y2="71833"/>
                        <a14:backgroundMark x1="9193" y1="12333" x2="17713" y2="22000"/>
                        <a14:backgroundMark x1="17713" y1="19000" x2="40258" y2="22008"/>
                        <a14:backgroundMark x1="34928" y1="25903" x2="29372" y2="28000"/>
                        <a14:backgroundMark x1="29372" y1="28000" x2="30663" y2="29020"/>
                      </a14:backgroundRemoval>
                    </a14:imgEffect>
                  </a14:imgLayer>
                </a14:imgProps>
              </a:ext>
              <a:ext uri="{28A0092B-C50C-407E-A947-70E740481C1C}">
                <a14:useLocalDpi xmlns:a14="http://schemas.microsoft.com/office/drawing/2010/main" val="0"/>
              </a:ext>
            </a:extLst>
          </a:blip>
          <a:srcRect/>
          <a:stretch>
            <a:fillRect/>
          </a:stretch>
        </p:blipFill>
        <p:spPr bwMode="auto">
          <a:xfrm>
            <a:off x="4073707" y="3550210"/>
            <a:ext cx="4044586" cy="272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8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A3F7-84A5-54DA-2DA6-41A4BCDA5D4C}"/>
              </a:ext>
            </a:extLst>
          </p:cNvPr>
          <p:cNvSpPr>
            <a:spLocks noGrp="1"/>
          </p:cNvSpPr>
          <p:nvPr>
            <p:ph type="title"/>
          </p:nvPr>
        </p:nvSpPr>
        <p:spPr>
          <a:xfrm>
            <a:off x="838200" y="365125"/>
            <a:ext cx="10515600" cy="2225675"/>
          </a:xfrm>
        </p:spPr>
        <p:txBody>
          <a:bodyPr>
            <a:normAutofit fontScale="90000"/>
          </a:bodyPr>
          <a:lstStyle/>
          <a:p>
            <a:pPr algn="ctr"/>
            <a:r>
              <a:rPr lang="en-US" b="1">
                <a:solidFill>
                  <a:srgbClr val="00245D"/>
                </a:solidFill>
                <a:highlight>
                  <a:srgbClr val="FFFFFF"/>
                </a:highlight>
                <a:latin typeface="Open Sans" panose="020B0606030504020204" pitchFamily="34" charset="0"/>
                <a:hlinkClick r:id="rId2"/>
              </a:rPr>
              <a:t>Planet High School/</a:t>
            </a:r>
            <a:r>
              <a:rPr lang="en-US" b="1" err="1">
                <a:solidFill>
                  <a:srgbClr val="00245D"/>
                </a:solidFill>
                <a:highlight>
                  <a:srgbClr val="FFFFFF"/>
                </a:highlight>
                <a:latin typeface="Open Sans" panose="020B0606030504020204" pitchFamily="34" charset="0"/>
                <a:hlinkClick r:id="rId2"/>
              </a:rPr>
              <a:t>BigTeams</a:t>
            </a:r>
            <a:r>
              <a:rPr lang="en-US" b="1">
                <a:solidFill>
                  <a:srgbClr val="00245D"/>
                </a:solidFill>
                <a:highlight>
                  <a:srgbClr val="FFFFFF"/>
                </a:highlight>
                <a:latin typeface="Open Sans" panose="020B0606030504020204" pitchFamily="34" charset="0"/>
                <a:hlinkClick r:id="rId2"/>
              </a:rPr>
              <a:t> Athletic Pre-Participation Forms Getting Started Guide</a:t>
            </a:r>
            <a:br>
              <a:rPr lang="en-US">
                <a:solidFill>
                  <a:srgbClr val="1E1201"/>
                </a:solidFill>
                <a:highlight>
                  <a:srgbClr val="FFFFFF"/>
                </a:highlight>
                <a:latin typeface="Open Sans" panose="020B0606030504020204" pitchFamily="34" charset="0"/>
              </a:rPr>
            </a:br>
            <a:endParaRPr lang="en-US"/>
          </a:p>
        </p:txBody>
      </p:sp>
      <p:sp>
        <p:nvSpPr>
          <p:cNvPr id="3" name="Content Placeholder 2">
            <a:extLst>
              <a:ext uri="{FF2B5EF4-FFF2-40B4-BE49-F238E27FC236}">
                <a16:creationId xmlns:a16="http://schemas.microsoft.com/office/drawing/2014/main" id="{31A689CD-1EB0-391C-315C-83EF1FB77D7A}"/>
              </a:ext>
            </a:extLst>
          </p:cNvPr>
          <p:cNvSpPr>
            <a:spLocks noGrp="1"/>
          </p:cNvSpPr>
          <p:nvPr>
            <p:ph idx="1"/>
          </p:nvPr>
        </p:nvSpPr>
        <p:spPr>
          <a:xfrm>
            <a:off x="838200" y="2153919"/>
            <a:ext cx="10515600" cy="4023043"/>
          </a:xfrm>
        </p:spPr>
        <p:txBody>
          <a:bodyPr/>
          <a:lstStyle/>
          <a:p>
            <a:pPr marL="0" indent="0">
              <a:buNone/>
            </a:pPr>
            <a:r>
              <a:rPr lang="en-US">
                <a:solidFill>
                  <a:srgbClr val="1E1201"/>
                </a:solidFill>
                <a:highlight>
                  <a:srgbClr val="FFFFFF"/>
                </a:highlight>
                <a:latin typeface="Open Sans" panose="020B0606030504020204" pitchFamily="34" charset="0"/>
              </a:rPr>
              <a:t>Once all of these documents are collected and ready for upload, please complete the online registration for your student-athlete at </a:t>
            </a:r>
            <a:r>
              <a:rPr lang="en-US" b="1">
                <a:solidFill>
                  <a:srgbClr val="00245D"/>
                </a:solidFill>
                <a:highlight>
                  <a:srgbClr val="FFFFFF"/>
                </a:highlight>
                <a:latin typeface="Open Sans" panose="020B0606030504020204" pitchFamily="34" charset="0"/>
                <a:hlinkClick r:id="rId3"/>
              </a:rPr>
              <a:t>www.planeths.com</a:t>
            </a:r>
            <a:endParaRPr lang="en-US">
              <a:solidFill>
                <a:srgbClr val="1E1201"/>
              </a:solidFill>
              <a:highlight>
                <a:srgbClr val="FFFFFF"/>
              </a:highlight>
              <a:latin typeface="Open Sans" panose="020B0606030504020204" pitchFamily="34" charset="0"/>
            </a:endParaRPr>
          </a:p>
          <a:p>
            <a:pPr marL="0" indent="0">
              <a:buNone/>
            </a:pPr>
            <a:r>
              <a:rPr lang="en-US">
                <a:solidFill>
                  <a:srgbClr val="1E1201"/>
                </a:solidFill>
                <a:highlight>
                  <a:srgbClr val="FFFFFF"/>
                </a:highlight>
                <a:latin typeface="Open Sans" panose="020B0606030504020204" pitchFamily="34" charset="0"/>
              </a:rPr>
              <a:t>For assistance with online registration, please use the help/support feature within the program or contact the Assistant Principal for Administration at your student-athlete’s school.</a:t>
            </a:r>
          </a:p>
          <a:p>
            <a:pPr marL="0" indent="0">
              <a:buNone/>
            </a:pPr>
            <a:endParaRPr lang="en-US"/>
          </a:p>
        </p:txBody>
      </p:sp>
    </p:spTree>
    <p:extLst>
      <p:ext uri="{BB962C8B-B14F-4D97-AF65-F5344CB8AC3E}">
        <p14:creationId xmlns:p14="http://schemas.microsoft.com/office/powerpoint/2010/main" val="331882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0E390-B592-D102-3001-CC68D6B13708}"/>
              </a:ext>
            </a:extLst>
          </p:cNvPr>
          <p:cNvSpPr>
            <a:spLocks noGrp="1"/>
          </p:cNvSpPr>
          <p:nvPr>
            <p:ph type="title"/>
          </p:nvPr>
        </p:nvSpPr>
        <p:spPr/>
        <p:txBody>
          <a:bodyPr>
            <a:normAutofit fontScale="90000"/>
          </a:bodyPr>
          <a:lstStyle/>
          <a:p>
            <a:r>
              <a:rPr lang="en-US" b="1">
                <a:solidFill>
                  <a:srgbClr val="00245D"/>
                </a:solidFill>
                <a:effectLst/>
                <a:highlight>
                  <a:srgbClr val="FFFFFF"/>
                </a:highlight>
                <a:latin typeface="Lato" panose="020F0502020204030203" pitchFamily="34" charset="0"/>
              </a:rPr>
              <a:t>Middle School Student Athletic Procedures 				(Student Forms)</a:t>
            </a:r>
            <a:br>
              <a:rPr lang="en-US" b="1">
                <a:solidFill>
                  <a:srgbClr val="00245D"/>
                </a:solidFill>
                <a:effectLst/>
                <a:highlight>
                  <a:srgbClr val="FFFFFF"/>
                </a:highlight>
                <a:latin typeface="Lato" panose="020F0502020204030203" pitchFamily="34" charset="0"/>
              </a:rPr>
            </a:br>
            <a:endParaRPr lang="en-US"/>
          </a:p>
        </p:txBody>
      </p:sp>
      <p:sp>
        <p:nvSpPr>
          <p:cNvPr id="6" name="Content Placeholder 5">
            <a:extLst>
              <a:ext uri="{FF2B5EF4-FFF2-40B4-BE49-F238E27FC236}">
                <a16:creationId xmlns:a16="http://schemas.microsoft.com/office/drawing/2014/main" id="{64EEC0D5-1E7B-8E86-9EC1-2B03D836D02F}"/>
              </a:ext>
            </a:extLst>
          </p:cNvPr>
          <p:cNvSpPr>
            <a:spLocks noGrp="1"/>
          </p:cNvSpPr>
          <p:nvPr>
            <p:ph idx="1"/>
          </p:nvPr>
        </p:nvSpPr>
        <p:spPr>
          <a:xfrm>
            <a:off x="838200" y="1391920"/>
            <a:ext cx="10515600" cy="5100955"/>
          </a:xfrm>
        </p:spPr>
        <p:txBody>
          <a:bodyPr>
            <a:normAutofit fontScale="77500" lnSpcReduction="20000"/>
          </a:bodyPr>
          <a:lstStyle/>
          <a:p>
            <a:pPr marL="0" indent="0" algn="l">
              <a:buNone/>
            </a:pPr>
            <a:r>
              <a:rPr lang="en-US" sz="4500" b="0" i="0">
                <a:solidFill>
                  <a:srgbClr val="1E1201"/>
                </a:solidFill>
                <a:effectLst/>
                <a:highlight>
                  <a:srgbClr val="FFFFFF"/>
                </a:highlight>
                <a:latin typeface="Open Sans" panose="020B0606030504020204" pitchFamily="34" charset="0"/>
              </a:rPr>
              <a:t>The following requirements must be completed PRIOR to registration of all student-athletes:</a:t>
            </a:r>
          </a:p>
          <a:p>
            <a:pPr marL="0" indent="0" algn="l">
              <a:buNone/>
            </a:pPr>
            <a:endParaRPr lang="en-US" b="0" i="0">
              <a:solidFill>
                <a:srgbClr val="1E1201"/>
              </a:solidFill>
              <a:effectLst/>
              <a:highlight>
                <a:srgbClr val="FFFFFF"/>
              </a:highlight>
              <a:latin typeface="Open Sans" panose="020B0606030504020204" pitchFamily="34" charset="0"/>
            </a:endParaRPr>
          </a:p>
          <a:p>
            <a:pPr algn="l">
              <a:buFont typeface="Wingdings" panose="05000000000000000000" pitchFamily="2" charset="2"/>
              <a:buChar char="q"/>
            </a:pPr>
            <a:r>
              <a:rPr lang="en-US" b="1" i="0" u="none" strike="noStrike">
                <a:solidFill>
                  <a:srgbClr val="00245D"/>
                </a:solidFill>
                <a:effectLst/>
                <a:highlight>
                  <a:srgbClr val="FFFFFF"/>
                </a:highlight>
                <a:latin typeface="Open Sans" panose="020B0606030504020204" pitchFamily="34" charset="0"/>
                <a:hlinkClick r:id="rId2"/>
              </a:rPr>
              <a:t>EL2 Physical Form</a:t>
            </a:r>
            <a:br>
              <a:rPr lang="en-US" b="0" i="0">
                <a:solidFill>
                  <a:srgbClr val="1E1201"/>
                </a:solidFill>
                <a:effectLst/>
                <a:highlight>
                  <a:srgbClr val="FFFFFF"/>
                </a:highlight>
                <a:latin typeface="Open Sans" panose="020B0606030504020204" pitchFamily="34" charset="0"/>
              </a:rPr>
            </a:br>
            <a:r>
              <a:rPr lang="en-US" b="0" i="0">
                <a:solidFill>
                  <a:srgbClr val="1E1201"/>
                </a:solidFill>
                <a:effectLst/>
                <a:highlight>
                  <a:srgbClr val="FFFFFF"/>
                </a:highlight>
                <a:latin typeface="Open Sans" panose="020B0606030504020204" pitchFamily="34" charset="0"/>
              </a:rPr>
              <a:t>(Page 4 of 4 must be completed which includes:  signed, stamped, dated, and cleared without limitations by approved medical personnel.  The supplement page may be required.)</a:t>
            </a:r>
          </a:p>
          <a:p>
            <a:pPr algn="l">
              <a:buFont typeface="Wingdings" panose="05000000000000000000" pitchFamily="2" charset="2"/>
              <a:buChar char="q"/>
            </a:pPr>
            <a:r>
              <a:rPr lang="en-US" b="1" i="0" u="none" strike="noStrike">
                <a:solidFill>
                  <a:srgbClr val="00245D"/>
                </a:solidFill>
                <a:effectLst/>
                <a:highlight>
                  <a:srgbClr val="FFFFFF"/>
                </a:highlight>
                <a:latin typeface="Open Sans" panose="020B0606030504020204" pitchFamily="34" charset="0"/>
                <a:hlinkClick r:id="rId3"/>
              </a:rPr>
              <a:t>Three (3) required FHSAA Videos</a:t>
            </a:r>
            <a:r>
              <a:rPr lang="en-US" b="0" i="0">
                <a:solidFill>
                  <a:srgbClr val="1E1201"/>
                </a:solidFill>
                <a:effectLst/>
                <a:highlight>
                  <a:srgbClr val="FFFFFF"/>
                </a:highlight>
                <a:latin typeface="Open Sans" panose="020B0606030504020204" pitchFamily="34" charset="0"/>
              </a:rPr>
              <a:t> (Concussion for Students, Sudden Cardiac Arrest, and Heat Illness Prevention)</a:t>
            </a:r>
            <a:br>
              <a:rPr lang="en-US" b="0" i="0">
                <a:solidFill>
                  <a:srgbClr val="1E1201"/>
                </a:solidFill>
                <a:effectLst/>
                <a:highlight>
                  <a:srgbClr val="FFFFFF"/>
                </a:highlight>
                <a:latin typeface="Open Sans" panose="020B0606030504020204" pitchFamily="34" charset="0"/>
              </a:rPr>
            </a:br>
            <a:r>
              <a:rPr lang="en-US" b="0" i="0">
                <a:solidFill>
                  <a:srgbClr val="1E1201"/>
                </a:solidFill>
                <a:effectLst/>
                <a:highlight>
                  <a:srgbClr val="FFFFFF"/>
                </a:highlight>
                <a:latin typeface="Open Sans" panose="020B0606030504020204" pitchFamily="34" charset="0"/>
              </a:rPr>
              <a:t>(print all three certificates in student-athlete’s name, dated after May 15, 2024)</a:t>
            </a:r>
          </a:p>
          <a:p>
            <a:pPr algn="l">
              <a:buFont typeface="Wingdings" panose="05000000000000000000" pitchFamily="2" charset="2"/>
              <a:buChar char="q"/>
            </a:pPr>
            <a:r>
              <a:rPr lang="en-US" b="1" i="0" u="none" strike="noStrike">
                <a:solidFill>
                  <a:srgbClr val="00245D"/>
                </a:solidFill>
                <a:effectLst/>
                <a:highlight>
                  <a:srgbClr val="FFFFFF"/>
                </a:highlight>
                <a:latin typeface="Open Sans" panose="020B0606030504020204" pitchFamily="34" charset="0"/>
                <a:hlinkClick r:id="rId4"/>
              </a:rPr>
              <a:t>Purchase Insurance</a:t>
            </a:r>
            <a:br>
              <a:rPr lang="en-US" b="0" i="0">
                <a:solidFill>
                  <a:srgbClr val="1E1201"/>
                </a:solidFill>
                <a:effectLst/>
                <a:highlight>
                  <a:srgbClr val="FFFFFF"/>
                </a:highlight>
                <a:latin typeface="Open Sans" panose="020B0606030504020204" pitchFamily="34" charset="0"/>
              </a:rPr>
            </a:br>
            <a:r>
              <a:rPr lang="en-US" b="0" i="0">
                <a:solidFill>
                  <a:srgbClr val="1E1201"/>
                </a:solidFill>
                <a:effectLst/>
                <a:highlight>
                  <a:srgbClr val="FFFFFF"/>
                </a:highlight>
                <a:latin typeface="Open Sans" panose="020B0606030504020204" pitchFamily="34" charset="0"/>
              </a:rPr>
              <a:t>(print insurance card)</a:t>
            </a:r>
          </a:p>
          <a:p>
            <a:pPr algn="l">
              <a:buFont typeface="Wingdings" panose="05000000000000000000" pitchFamily="2" charset="2"/>
              <a:buChar char="q"/>
            </a:pPr>
            <a:r>
              <a:rPr lang="en-US" b="0" i="0">
                <a:solidFill>
                  <a:srgbClr val="1E1201"/>
                </a:solidFill>
                <a:effectLst/>
                <a:highlight>
                  <a:srgbClr val="FFFFFF"/>
                </a:highlight>
                <a:latin typeface="Open Sans" panose="020B0606030504020204" pitchFamily="34" charset="0"/>
              </a:rPr>
              <a:t>Government Issued Photo Identification of parent/guardian who is signing the forms for the student-athlete</a:t>
            </a:r>
          </a:p>
          <a:p>
            <a:pPr marL="0" indent="0">
              <a:buNone/>
            </a:pPr>
            <a:endParaRPr lang="en-US"/>
          </a:p>
        </p:txBody>
      </p:sp>
    </p:spTree>
    <p:extLst>
      <p:ext uri="{BB962C8B-B14F-4D97-AF65-F5344CB8AC3E}">
        <p14:creationId xmlns:p14="http://schemas.microsoft.com/office/powerpoint/2010/main" val="119435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283" y="130462"/>
            <a:ext cx="10707117" cy="914400"/>
          </a:xfrm>
        </p:spPr>
        <p:txBody>
          <a:bodyPr>
            <a:normAutofit/>
          </a:bodyPr>
          <a:lstStyle/>
          <a:p>
            <a:r>
              <a:rPr lang="en-US">
                <a:solidFill>
                  <a:srgbClr val="FFCC00"/>
                </a:solidFill>
              </a:rPr>
              <a:t>Documents required #1 physical</a:t>
            </a:r>
          </a:p>
        </p:txBody>
      </p:sp>
      <p:sp>
        <p:nvSpPr>
          <p:cNvPr id="3" name="Content Placeholder 2"/>
          <p:cNvSpPr>
            <a:spLocks noGrp="1"/>
          </p:cNvSpPr>
          <p:nvPr>
            <p:ph idx="1"/>
          </p:nvPr>
        </p:nvSpPr>
        <p:spPr>
          <a:xfrm>
            <a:off x="481314" y="1641699"/>
            <a:ext cx="11327228" cy="4032591"/>
          </a:xfrm>
        </p:spPr>
        <p:txBody>
          <a:bodyPr vert="horz" lIns="91440" tIns="45720" rIns="91440" bIns="45720" rtlCol="0" anchor="t">
            <a:noAutofit/>
          </a:bodyPr>
          <a:lstStyle/>
          <a:p>
            <a:pPr>
              <a:buFont typeface="Wingdings" panose="05000000000000000000" pitchFamily="2" charset="2"/>
              <a:buChar char="v"/>
            </a:pPr>
            <a:r>
              <a:rPr lang="en-US" sz="2400"/>
              <a:t>FHSAA EL2 Physical - use NEW FHSAA EL2 on SDHC Athletics website -</a:t>
            </a:r>
            <a:r>
              <a:rPr lang="en-US" sz="2400">
                <a:hlinkClick r:id="rId2"/>
              </a:rPr>
              <a:t>https://www.sdhc.k12.fl.us/doc/list/athletics/student-forms/39-285/</a:t>
            </a:r>
            <a:r>
              <a:rPr lang="en-US" sz="2400"/>
              <a:t> </a:t>
            </a:r>
          </a:p>
          <a:p>
            <a:pPr lvl="1">
              <a:buFont typeface="Wingdings" panose="05000000000000000000" pitchFamily="2" charset="2"/>
              <a:buChar char="v"/>
            </a:pPr>
            <a:r>
              <a:rPr lang="en-US" sz="2000"/>
              <a:t>MUST be on this form. Physicals are good for 365 days</a:t>
            </a:r>
          </a:p>
          <a:p>
            <a:pPr lvl="1">
              <a:buFont typeface="Wingdings" panose="05000000000000000000" pitchFamily="2" charset="2"/>
              <a:buChar char="v"/>
            </a:pPr>
            <a:r>
              <a:rPr lang="en-US" sz="2000"/>
              <a:t>ONLY PAGE 4 MUST BE UPLOADED unless student not cleared without limitations</a:t>
            </a:r>
          </a:p>
          <a:p>
            <a:pPr lvl="1">
              <a:buFont typeface="Wingdings" panose="05000000000000000000" pitchFamily="2" charset="2"/>
              <a:buChar char="v"/>
            </a:pPr>
            <a:r>
              <a:rPr lang="en-US" sz="2000"/>
              <a:t>MUST include </a:t>
            </a:r>
            <a:r>
              <a:rPr lang="en-US" sz="2000" b="1"/>
              <a:t>doctor’s stamp, signature, printed name and date </a:t>
            </a:r>
            <a:r>
              <a:rPr lang="en-US" sz="2000"/>
              <a:t>on page 4. </a:t>
            </a:r>
          </a:p>
          <a:p>
            <a:pPr lvl="1">
              <a:buFont typeface="Wingdings" panose="05000000000000000000" pitchFamily="2" charset="2"/>
              <a:buChar char="v"/>
            </a:pPr>
            <a:r>
              <a:rPr lang="en-US" sz="2000"/>
              <a:t>Make sure the CLEARED WITHOUT LIMITATIONS box has been checked by your physician. </a:t>
            </a:r>
          </a:p>
          <a:p>
            <a:pPr lvl="2">
              <a:buFont typeface="Wingdings" panose="05000000000000000000" pitchFamily="2" charset="2"/>
              <a:buChar char="v"/>
            </a:pPr>
            <a:r>
              <a:rPr lang="en-US" sz="1800"/>
              <a:t>If not cleared without limitations – you WILL NEED page 5 (SUPPLEMENT)  of the EL2. This is the clearance and will need to be marked cleared without limitations after the visit to the referred doctor/specialist</a:t>
            </a:r>
          </a:p>
          <a:p>
            <a:pPr lvl="2">
              <a:buFont typeface="Wingdings" panose="05000000000000000000" pitchFamily="2" charset="2"/>
              <a:buChar char="v"/>
            </a:pPr>
            <a:r>
              <a:rPr lang="en-US" sz="1800"/>
              <a:t>Upload page 4 ONLY IF CLEARED WITHOUT LIMITATION. If recommendations were made and student athlete was referred page 5 will need to be uploaded. </a:t>
            </a:r>
          </a:p>
          <a:p>
            <a:pPr marL="0" indent="0">
              <a:buNone/>
            </a:pPr>
            <a:endParaRPr lang="en-US" sz="1800"/>
          </a:p>
        </p:txBody>
      </p:sp>
      <p:sp>
        <p:nvSpPr>
          <p:cNvPr id="5" name="TextBox 4"/>
          <p:cNvSpPr txBox="1"/>
          <p:nvPr/>
        </p:nvSpPr>
        <p:spPr>
          <a:xfrm>
            <a:off x="658867" y="966429"/>
            <a:ext cx="11444748" cy="461665"/>
          </a:xfrm>
          <a:prstGeom prst="rect">
            <a:avLst/>
          </a:prstGeom>
          <a:noFill/>
        </p:spPr>
        <p:txBody>
          <a:bodyPr wrap="square" rtlCol="0">
            <a:spAutoFit/>
          </a:bodyPr>
          <a:lstStyle/>
          <a:p>
            <a:pPr algn="ctr"/>
            <a:r>
              <a:rPr lang="en-US" sz="2400" b="1" u="sng"/>
              <a:t>Prior to starting</a:t>
            </a:r>
            <a:r>
              <a:rPr lang="en-US" sz="2400" b="1"/>
              <a:t>, </a:t>
            </a:r>
            <a:r>
              <a:rPr lang="en-US" sz="2400"/>
              <a:t>you will need the following documents </a:t>
            </a:r>
          </a:p>
        </p:txBody>
      </p:sp>
      <p:sp>
        <p:nvSpPr>
          <p:cNvPr id="7" name="Title 1">
            <a:extLst>
              <a:ext uri="{FF2B5EF4-FFF2-40B4-BE49-F238E27FC236}">
                <a16:creationId xmlns:a16="http://schemas.microsoft.com/office/drawing/2014/main" id="{1029E1C3-8D87-F649-A693-FADF9C35F7FC}"/>
              </a:ext>
            </a:extLst>
          </p:cNvPr>
          <p:cNvSpPr txBox="1">
            <a:spLocks/>
          </p:cNvSpPr>
          <p:nvPr/>
        </p:nvSpPr>
        <p:spPr>
          <a:xfrm>
            <a:off x="62630" y="6113362"/>
            <a:ext cx="12062564" cy="781815"/>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r>
              <a:rPr lang="en-US">
                <a:solidFill>
                  <a:srgbClr val="FFCC00"/>
                </a:solidFill>
              </a:rPr>
              <a:t>All Pages must be filled out completely in order for EL2 to be valid. </a:t>
            </a:r>
          </a:p>
        </p:txBody>
      </p:sp>
    </p:spTree>
    <p:extLst>
      <p:ext uri="{BB962C8B-B14F-4D97-AF65-F5344CB8AC3E}">
        <p14:creationId xmlns:p14="http://schemas.microsoft.com/office/powerpoint/2010/main" val="170075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4220CA-05C7-E544-FAED-20DF30F1BDAE}"/>
              </a:ext>
            </a:extLst>
          </p:cNvPr>
          <p:cNvPicPr>
            <a:picLocks noChangeAspect="1"/>
          </p:cNvPicPr>
          <p:nvPr/>
        </p:nvPicPr>
        <p:blipFill>
          <a:blip r:embed="rId3"/>
          <a:stretch>
            <a:fillRect/>
          </a:stretch>
        </p:blipFill>
        <p:spPr>
          <a:xfrm>
            <a:off x="8306571" y="261715"/>
            <a:ext cx="3532883" cy="4568759"/>
          </a:xfrm>
          <a:prstGeom prst="rect">
            <a:avLst/>
          </a:prstGeom>
        </p:spPr>
      </p:pic>
      <p:pic>
        <p:nvPicPr>
          <p:cNvPr id="10" name="Picture 9">
            <a:extLst>
              <a:ext uri="{FF2B5EF4-FFF2-40B4-BE49-F238E27FC236}">
                <a16:creationId xmlns:a16="http://schemas.microsoft.com/office/drawing/2014/main" id="{98092965-94AF-D415-D142-5F9B9EEFCBC8}"/>
              </a:ext>
            </a:extLst>
          </p:cNvPr>
          <p:cNvPicPr>
            <a:picLocks noChangeAspect="1"/>
          </p:cNvPicPr>
          <p:nvPr/>
        </p:nvPicPr>
        <p:blipFill>
          <a:blip r:embed="rId4"/>
          <a:stretch>
            <a:fillRect/>
          </a:stretch>
        </p:blipFill>
        <p:spPr>
          <a:xfrm>
            <a:off x="352546" y="289111"/>
            <a:ext cx="4084740" cy="5222499"/>
          </a:xfrm>
          <a:prstGeom prst="rect">
            <a:avLst/>
          </a:prstGeom>
        </p:spPr>
      </p:pic>
      <p:sp>
        <p:nvSpPr>
          <p:cNvPr id="5" name="TextBox 4"/>
          <p:cNvSpPr txBox="1"/>
          <p:nvPr/>
        </p:nvSpPr>
        <p:spPr>
          <a:xfrm>
            <a:off x="4924518" y="674714"/>
            <a:ext cx="3588774" cy="3139321"/>
          </a:xfrm>
          <a:prstGeom prst="rect">
            <a:avLst/>
          </a:prstGeom>
          <a:noFill/>
        </p:spPr>
        <p:txBody>
          <a:bodyPr wrap="square" rtlCol="0">
            <a:spAutoFit/>
          </a:bodyPr>
          <a:lstStyle/>
          <a:p>
            <a:pPr marL="285750" indent="-285750">
              <a:buFont typeface="Arial" panose="020B0604020202020204" pitchFamily="34" charset="0"/>
              <a:buChar char="•"/>
            </a:pPr>
            <a:r>
              <a:rPr lang="en-US"/>
              <a:t>New Form – dated 4/24</a:t>
            </a:r>
          </a:p>
          <a:p>
            <a:pPr marL="285750" indent="-285750">
              <a:buFont typeface="Arial" panose="020B0604020202020204" pitchFamily="34" charset="0"/>
              <a:buChar char="•"/>
            </a:pPr>
            <a:r>
              <a:rPr lang="en-US"/>
              <a:t>Student’s Information MUST be completed at the TOP!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Doctor’s Name MUST be Printed</a:t>
            </a:r>
          </a:p>
          <a:p>
            <a:pPr marL="285750" indent="-285750">
              <a:buFont typeface="Arial" panose="020B0604020202020204" pitchFamily="34" charset="0"/>
              <a:buChar char="•"/>
            </a:pPr>
            <a:r>
              <a:rPr lang="en-US"/>
              <a:t>Doctor’s Signature &amp; Date of Exam</a:t>
            </a:r>
          </a:p>
          <a:p>
            <a:pPr marL="285750" indent="-285750">
              <a:buFont typeface="Arial" panose="020B0604020202020204" pitchFamily="34" charset="0"/>
              <a:buChar char="•"/>
            </a:pPr>
            <a:r>
              <a:rPr lang="en-US"/>
              <a:t>Doctors Office Address and Phone # (Or Stamp)</a:t>
            </a:r>
          </a:p>
          <a:p>
            <a:pPr marL="285750" indent="-285750">
              <a:buFont typeface="Arial" panose="020B0604020202020204" pitchFamily="34" charset="0"/>
              <a:buChar char="•"/>
            </a:pPr>
            <a:r>
              <a:rPr lang="en-US"/>
              <a:t>Credentials</a:t>
            </a:r>
          </a:p>
          <a:p>
            <a:pPr marL="285750" indent="-285750">
              <a:buFont typeface="Arial" panose="020B0604020202020204" pitchFamily="34" charset="0"/>
              <a:buChar char="•"/>
            </a:pPr>
            <a:r>
              <a:rPr lang="en-US"/>
              <a:t>License #</a:t>
            </a:r>
          </a:p>
        </p:txBody>
      </p:sp>
      <p:sp>
        <p:nvSpPr>
          <p:cNvPr id="7" name="TextBox 6"/>
          <p:cNvSpPr txBox="1"/>
          <p:nvPr/>
        </p:nvSpPr>
        <p:spPr>
          <a:xfrm>
            <a:off x="8532953" y="4803081"/>
            <a:ext cx="3306501" cy="1477328"/>
          </a:xfrm>
          <a:prstGeom prst="rect">
            <a:avLst/>
          </a:prstGeom>
          <a:noFill/>
        </p:spPr>
        <p:txBody>
          <a:bodyPr wrap="square" rtlCol="0">
            <a:spAutoFit/>
          </a:bodyPr>
          <a:lstStyle/>
          <a:p>
            <a:r>
              <a:rPr lang="en-US"/>
              <a:t>Only Necessary if Recommendations were made on page 4 and form MUST be completed by specialist listed on recommendation/precaution </a:t>
            </a:r>
            <a:r>
              <a:rPr lang="en-US" err="1"/>
              <a:t>etc</a:t>
            </a:r>
            <a:r>
              <a:rPr lang="en-US"/>
              <a:t>… </a:t>
            </a:r>
          </a:p>
        </p:txBody>
      </p:sp>
      <p:sp>
        <p:nvSpPr>
          <p:cNvPr id="15" name="Up Arrow 10">
            <a:extLst>
              <a:ext uri="{FF2B5EF4-FFF2-40B4-BE49-F238E27FC236}">
                <a16:creationId xmlns:a16="http://schemas.microsoft.com/office/drawing/2014/main" id="{82C59934-4558-D566-4B36-C05E53BD9888}"/>
              </a:ext>
            </a:extLst>
          </p:cNvPr>
          <p:cNvSpPr/>
          <p:nvPr/>
        </p:nvSpPr>
        <p:spPr>
          <a:xfrm>
            <a:off x="9577395" y="3622938"/>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8">
            <a:extLst>
              <a:ext uri="{FF2B5EF4-FFF2-40B4-BE49-F238E27FC236}">
                <a16:creationId xmlns:a16="http://schemas.microsoft.com/office/drawing/2014/main" id="{07F55158-8A70-6DBF-98AB-C0498C28018F}"/>
              </a:ext>
            </a:extLst>
          </p:cNvPr>
          <p:cNvSpPr/>
          <p:nvPr/>
        </p:nvSpPr>
        <p:spPr>
          <a:xfrm rot="16200000">
            <a:off x="4270673" y="875070"/>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14984232">
            <a:off x="3936574" y="1518660"/>
            <a:ext cx="338221" cy="205487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7024220">
            <a:off x="4305212" y="2827850"/>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F9D93DF-27E0-BC64-5215-7E01D74EAD75}"/>
              </a:ext>
            </a:extLst>
          </p:cNvPr>
          <p:cNvSpPr txBox="1"/>
          <p:nvPr/>
        </p:nvSpPr>
        <p:spPr>
          <a:xfrm>
            <a:off x="5011723" y="3997067"/>
            <a:ext cx="3306501" cy="2031325"/>
          </a:xfrm>
          <a:prstGeom prst="rect">
            <a:avLst/>
          </a:prstGeom>
          <a:noFill/>
        </p:spPr>
        <p:txBody>
          <a:bodyPr wrap="square" rtlCol="0">
            <a:spAutoFit/>
          </a:bodyPr>
          <a:lstStyle/>
          <a:p>
            <a:r>
              <a:rPr lang="en-US"/>
              <a:t>This section is if you need to let our Certified Athletic Trainer (ATC) know any pertinent information. Check No if no pertinent information. Information such as allergy, asthma can go here so our ATC is aware. </a:t>
            </a:r>
          </a:p>
        </p:txBody>
      </p:sp>
      <p:sp>
        <p:nvSpPr>
          <p:cNvPr id="11" name="Up Arrow 10"/>
          <p:cNvSpPr/>
          <p:nvPr/>
        </p:nvSpPr>
        <p:spPr>
          <a:xfrm rot="17112927">
            <a:off x="4444693" y="3799393"/>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p Arrow 10">
            <a:extLst>
              <a:ext uri="{FF2B5EF4-FFF2-40B4-BE49-F238E27FC236}">
                <a16:creationId xmlns:a16="http://schemas.microsoft.com/office/drawing/2014/main" id="{B5366F85-8F01-E493-17A8-595527C63926}"/>
              </a:ext>
            </a:extLst>
          </p:cNvPr>
          <p:cNvSpPr/>
          <p:nvPr/>
        </p:nvSpPr>
        <p:spPr>
          <a:xfrm>
            <a:off x="861606" y="4875079"/>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10">
            <a:extLst>
              <a:ext uri="{FF2B5EF4-FFF2-40B4-BE49-F238E27FC236}">
                <a16:creationId xmlns:a16="http://schemas.microsoft.com/office/drawing/2014/main" id="{68A19D16-FEB3-1F31-1548-508B1786FE80}"/>
              </a:ext>
            </a:extLst>
          </p:cNvPr>
          <p:cNvSpPr/>
          <p:nvPr/>
        </p:nvSpPr>
        <p:spPr>
          <a:xfrm>
            <a:off x="2940353" y="4803081"/>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7A5BB78-B737-6124-D5A3-23B08CA31EF7}"/>
              </a:ext>
            </a:extLst>
          </p:cNvPr>
          <p:cNvSpPr txBox="1"/>
          <p:nvPr/>
        </p:nvSpPr>
        <p:spPr>
          <a:xfrm>
            <a:off x="596467" y="5848473"/>
            <a:ext cx="3306501" cy="646331"/>
          </a:xfrm>
          <a:prstGeom prst="rect">
            <a:avLst/>
          </a:prstGeom>
          <a:noFill/>
        </p:spPr>
        <p:txBody>
          <a:bodyPr wrap="square" rtlCol="0">
            <a:spAutoFit/>
          </a:bodyPr>
          <a:lstStyle/>
          <a:p>
            <a:pPr algn="ctr"/>
            <a:r>
              <a:rPr lang="en-US"/>
              <a:t>Student and parent signature and date</a:t>
            </a:r>
          </a:p>
        </p:txBody>
      </p:sp>
      <p:sp>
        <p:nvSpPr>
          <p:cNvPr id="8" name="Up Arrow 8">
            <a:extLst>
              <a:ext uri="{FF2B5EF4-FFF2-40B4-BE49-F238E27FC236}">
                <a16:creationId xmlns:a16="http://schemas.microsoft.com/office/drawing/2014/main" id="{892897C4-2627-D320-AA94-88EFCA709296}"/>
              </a:ext>
            </a:extLst>
          </p:cNvPr>
          <p:cNvSpPr/>
          <p:nvPr/>
        </p:nvSpPr>
        <p:spPr>
          <a:xfrm rot="16200000">
            <a:off x="4637542" y="205430"/>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24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11" y="189163"/>
            <a:ext cx="11779044" cy="746081"/>
          </a:xfrm>
        </p:spPr>
        <p:txBody>
          <a:bodyPr>
            <a:normAutofit/>
          </a:bodyPr>
          <a:lstStyle/>
          <a:p>
            <a:r>
              <a:rPr lang="en-US"/>
              <a:t>Documents required #2: FHSAA Video certificates</a:t>
            </a:r>
          </a:p>
        </p:txBody>
      </p:sp>
      <p:sp>
        <p:nvSpPr>
          <p:cNvPr id="3" name="Content Placeholder 2"/>
          <p:cNvSpPr>
            <a:spLocks noGrp="1"/>
          </p:cNvSpPr>
          <p:nvPr>
            <p:ph idx="1"/>
          </p:nvPr>
        </p:nvSpPr>
        <p:spPr>
          <a:xfrm>
            <a:off x="484916" y="1112225"/>
            <a:ext cx="11038491" cy="5583890"/>
          </a:xfrm>
        </p:spPr>
        <p:txBody>
          <a:bodyPr vert="horz" lIns="91440" tIns="45720" rIns="91440" bIns="45720" rtlCol="0" anchor="t">
            <a:normAutofit/>
          </a:bodyPr>
          <a:lstStyle/>
          <a:p>
            <a:r>
              <a:rPr lang="en-US" sz="2200" b="1"/>
              <a:t>Viewing the videos is required each year. For the 2024-2025 school year, videos must be viewed on or AFTER May 15, 2024. </a:t>
            </a:r>
          </a:p>
          <a:p>
            <a:r>
              <a:rPr lang="en-US" sz="2200">
                <a:solidFill>
                  <a:schemeClr val="accent3"/>
                </a:solidFill>
                <a:hlinkClick r:id="rId2">
                  <a:extLst>
                    <a:ext uri="{A12FA001-AC4F-418D-AE19-62706E023703}">
                      <ahyp:hlinkClr xmlns:ahyp="http://schemas.microsoft.com/office/drawing/2018/hyperlinkcolor" val="tx"/>
                    </a:ext>
                  </a:extLst>
                </a:hlinkClick>
              </a:rPr>
              <a:t>www.nfhslearn.com</a:t>
            </a:r>
            <a:endParaRPr lang="en-US" sz="2200">
              <a:solidFill>
                <a:schemeClr val="accent3"/>
              </a:solidFill>
            </a:endParaRPr>
          </a:p>
          <a:p>
            <a:r>
              <a:rPr lang="en-US" sz="2200"/>
              <a:t>Have the student log in or create an account. </a:t>
            </a:r>
            <a:r>
              <a:rPr lang="en-US" sz="2200" u="sng">
                <a:solidFill>
                  <a:schemeClr val="accent3">
                    <a:lumMod val="60000"/>
                    <a:lumOff val="40000"/>
                  </a:schemeClr>
                </a:solidFill>
              </a:rPr>
              <a:t>Be sure when asked for the </a:t>
            </a:r>
            <a:r>
              <a:rPr lang="en-US" sz="2200" b="1" u="sng">
                <a:solidFill>
                  <a:srgbClr val="FF0000"/>
                </a:solidFill>
              </a:rPr>
              <a:t>name on the certificate the STUDENT’S NAME</a:t>
            </a:r>
            <a:r>
              <a:rPr lang="en-US" sz="2200" u="sng">
                <a:solidFill>
                  <a:schemeClr val="accent3">
                    <a:lumMod val="60000"/>
                    <a:lumOff val="40000"/>
                  </a:schemeClr>
                </a:solidFill>
              </a:rPr>
              <a:t> is entered and NOT the parent. </a:t>
            </a:r>
            <a:r>
              <a:rPr lang="en-US" sz="2200"/>
              <a:t>The student is responsible for watching the videos, not the parent.</a:t>
            </a:r>
          </a:p>
          <a:p>
            <a:r>
              <a:rPr lang="en-US" sz="2200"/>
              <a:t>Order the following courses (they are FREE). Once you have completed checkout, the student can access the courses in their Dashboard.</a:t>
            </a:r>
          </a:p>
          <a:p>
            <a:pPr marL="793750" lvl="1" indent="-342900">
              <a:spcBef>
                <a:spcPts val="0"/>
              </a:spcBef>
              <a:buFont typeface="Wingdings" panose="05000000000000000000" pitchFamily="2" charset="2"/>
              <a:buChar char="v"/>
            </a:pPr>
            <a:r>
              <a:rPr lang="en-US" sz="2200"/>
              <a:t>Concussion for students! (Must be this course)	</a:t>
            </a:r>
          </a:p>
          <a:p>
            <a:pPr marL="793750" lvl="1" indent="-342900">
              <a:spcBef>
                <a:spcPts val="0"/>
              </a:spcBef>
              <a:buFont typeface="Wingdings" panose="05000000000000000000" pitchFamily="2" charset="2"/>
              <a:buChar char="v"/>
            </a:pPr>
            <a:r>
              <a:rPr lang="en-US" sz="2200"/>
              <a:t>Heat Illness Prevention 	</a:t>
            </a:r>
          </a:p>
          <a:p>
            <a:pPr marL="793750" lvl="1" indent="-342900">
              <a:spcBef>
                <a:spcPts val="0"/>
              </a:spcBef>
              <a:buFont typeface="Wingdings" panose="05000000000000000000" pitchFamily="2" charset="2"/>
              <a:buChar char="v"/>
            </a:pPr>
            <a:r>
              <a:rPr lang="en-US" sz="2200"/>
              <a:t>Sudden Cardiac Arrest </a:t>
            </a:r>
          </a:p>
          <a:p>
            <a:pPr marL="793750" lvl="1" indent="-342900">
              <a:spcBef>
                <a:spcPts val="0"/>
              </a:spcBef>
              <a:buFont typeface="Wingdings" panose="05000000000000000000" pitchFamily="2" charset="2"/>
              <a:buChar char="v"/>
            </a:pPr>
            <a:r>
              <a:rPr lang="en-US" sz="2200"/>
              <a:t>Once the student has completed all three courses, download the certificates. </a:t>
            </a:r>
          </a:p>
          <a:p>
            <a:pPr marL="793750" lvl="1" indent="-342900">
              <a:spcBef>
                <a:spcPts val="0"/>
              </a:spcBef>
              <a:spcAft>
                <a:spcPts val="0"/>
              </a:spcAft>
              <a:buFont typeface="Wingdings" panose="05000000000000000000" pitchFamily="2" charset="2"/>
              <a:buChar char="v"/>
            </a:pPr>
            <a:r>
              <a:rPr lang="en-US" sz="2200"/>
              <a:t>Use the upload tips for multiple pages to upload the certificates. </a:t>
            </a:r>
            <a:endParaRPr lang="en-US"/>
          </a:p>
        </p:txBody>
      </p:sp>
    </p:spTree>
    <p:extLst>
      <p:ext uri="{BB962C8B-B14F-4D97-AF65-F5344CB8AC3E}">
        <p14:creationId xmlns:p14="http://schemas.microsoft.com/office/powerpoint/2010/main" val="133071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7484" y="152769"/>
            <a:ext cx="11956025" cy="914400"/>
          </a:xfrm>
        </p:spPr>
        <p:txBody>
          <a:bodyPr>
            <a:normAutofit/>
          </a:bodyPr>
          <a:lstStyle/>
          <a:p>
            <a:r>
              <a:rPr lang="en-US">
                <a:solidFill>
                  <a:schemeClr val="tx1"/>
                </a:solidFill>
              </a:rPr>
              <a:t>Documents required #2 FHSAA VIDEO Certificates</a:t>
            </a:r>
          </a:p>
        </p:txBody>
      </p:sp>
      <p:sp>
        <p:nvSpPr>
          <p:cNvPr id="3" name="Content Placeholder 2"/>
          <p:cNvSpPr>
            <a:spLocks noGrp="1"/>
          </p:cNvSpPr>
          <p:nvPr>
            <p:ph idx="1"/>
          </p:nvPr>
        </p:nvSpPr>
        <p:spPr>
          <a:xfrm>
            <a:off x="520505" y="1751934"/>
            <a:ext cx="5054386" cy="3695136"/>
          </a:xfrm>
        </p:spPr>
        <p:txBody>
          <a:bodyPr vert="horz" lIns="91440" tIns="45720" rIns="91440" bIns="45720" rtlCol="0" anchor="t">
            <a:normAutofit fontScale="92500" lnSpcReduction="20000"/>
          </a:bodyPr>
          <a:lstStyle/>
          <a:p>
            <a:pPr>
              <a:buFont typeface="Wingdings" charset="2"/>
              <a:buChar char="v"/>
            </a:pPr>
            <a:r>
              <a:rPr lang="en-US"/>
              <a:t>Certificates for the three required FHSAA videos (in student’s name)   from nfhslearn.com. </a:t>
            </a:r>
          </a:p>
          <a:p>
            <a:pPr>
              <a:buFont typeface="Wingdings" charset="2"/>
              <a:buChar char="v"/>
            </a:pPr>
            <a:r>
              <a:rPr lang="en-US"/>
              <a:t>Upload each certificate in the appropriate places in the files section.</a:t>
            </a:r>
          </a:p>
          <a:p>
            <a:pPr>
              <a:buFont typeface="Wingdings" charset="2"/>
              <a:buChar char="v"/>
            </a:pPr>
            <a:r>
              <a:rPr lang="en-US"/>
              <a:t>Videos must be completed after May 15, 2024 of the current year to be accepted for the 2024-2025 school year</a:t>
            </a:r>
          </a:p>
          <a:p>
            <a:endParaRPr lang="en-US"/>
          </a:p>
        </p:txBody>
      </p:sp>
      <p:pic>
        <p:nvPicPr>
          <p:cNvPr id="5" name="Picture 4">
            <a:extLst>
              <a:ext uri="{FF2B5EF4-FFF2-40B4-BE49-F238E27FC236}">
                <a16:creationId xmlns:a16="http://schemas.microsoft.com/office/drawing/2014/main" id="{BBF13657-5616-733C-2EBC-9549B2118826}"/>
              </a:ext>
            </a:extLst>
          </p:cNvPr>
          <p:cNvPicPr>
            <a:picLocks noChangeAspect="1"/>
          </p:cNvPicPr>
          <p:nvPr/>
        </p:nvPicPr>
        <p:blipFill>
          <a:blip r:embed="rId2"/>
          <a:stretch>
            <a:fillRect/>
          </a:stretch>
        </p:blipFill>
        <p:spPr>
          <a:xfrm>
            <a:off x="5676544" y="4173837"/>
            <a:ext cx="3257648" cy="2513043"/>
          </a:xfrm>
          <a:prstGeom prst="rect">
            <a:avLst/>
          </a:prstGeom>
        </p:spPr>
      </p:pic>
      <p:pic>
        <p:nvPicPr>
          <p:cNvPr id="8" name="Picture 7">
            <a:extLst>
              <a:ext uri="{FF2B5EF4-FFF2-40B4-BE49-F238E27FC236}">
                <a16:creationId xmlns:a16="http://schemas.microsoft.com/office/drawing/2014/main" id="{54E179CD-8C8C-FF54-BF9F-4FEF30819C76}"/>
              </a:ext>
            </a:extLst>
          </p:cNvPr>
          <p:cNvPicPr>
            <a:picLocks noChangeAspect="1"/>
          </p:cNvPicPr>
          <p:nvPr/>
        </p:nvPicPr>
        <p:blipFill>
          <a:blip r:embed="rId3"/>
          <a:stretch>
            <a:fillRect/>
          </a:stretch>
        </p:blipFill>
        <p:spPr>
          <a:xfrm>
            <a:off x="9035845" y="1865004"/>
            <a:ext cx="3113792" cy="2407034"/>
          </a:xfrm>
          <a:prstGeom prst="rect">
            <a:avLst/>
          </a:prstGeom>
        </p:spPr>
      </p:pic>
      <p:pic>
        <p:nvPicPr>
          <p:cNvPr id="10" name="Picture 9">
            <a:extLst>
              <a:ext uri="{FF2B5EF4-FFF2-40B4-BE49-F238E27FC236}">
                <a16:creationId xmlns:a16="http://schemas.microsoft.com/office/drawing/2014/main" id="{FD1C7712-D0F2-8493-D5A0-64193A88E2BD}"/>
              </a:ext>
            </a:extLst>
          </p:cNvPr>
          <p:cNvPicPr>
            <a:picLocks noChangeAspect="1"/>
          </p:cNvPicPr>
          <p:nvPr/>
        </p:nvPicPr>
        <p:blipFill>
          <a:blip r:embed="rId4"/>
          <a:stretch>
            <a:fillRect/>
          </a:stretch>
        </p:blipFill>
        <p:spPr>
          <a:xfrm>
            <a:off x="5060215" y="938619"/>
            <a:ext cx="3113792" cy="2406768"/>
          </a:xfrm>
          <a:prstGeom prst="rect">
            <a:avLst/>
          </a:prstGeom>
        </p:spPr>
      </p:pic>
      <p:sp>
        <p:nvSpPr>
          <p:cNvPr id="6" name="TextBox 5">
            <a:extLst>
              <a:ext uri="{FF2B5EF4-FFF2-40B4-BE49-F238E27FC236}">
                <a16:creationId xmlns:a16="http://schemas.microsoft.com/office/drawing/2014/main" id="{3E7DBD52-16F7-C182-3A16-24E6E98196B1}"/>
              </a:ext>
            </a:extLst>
          </p:cNvPr>
          <p:cNvSpPr txBox="1"/>
          <p:nvPr/>
        </p:nvSpPr>
        <p:spPr>
          <a:xfrm>
            <a:off x="8343900" y="938619"/>
            <a:ext cx="3543300" cy="646331"/>
          </a:xfrm>
          <a:prstGeom prst="rect">
            <a:avLst/>
          </a:prstGeom>
          <a:noFill/>
        </p:spPr>
        <p:txBody>
          <a:bodyPr wrap="square" rtlCol="0">
            <a:spAutoFit/>
          </a:bodyPr>
          <a:lstStyle/>
          <a:p>
            <a:r>
              <a:rPr lang="en-US"/>
              <a:t>Concussion in Sports – for coaches. </a:t>
            </a:r>
          </a:p>
          <a:p>
            <a:r>
              <a:rPr lang="en-US"/>
              <a:t>Concussion for students for Students! </a:t>
            </a:r>
          </a:p>
        </p:txBody>
      </p:sp>
      <p:sp>
        <p:nvSpPr>
          <p:cNvPr id="7" name="Arrow: Left 6">
            <a:extLst>
              <a:ext uri="{FF2B5EF4-FFF2-40B4-BE49-F238E27FC236}">
                <a16:creationId xmlns:a16="http://schemas.microsoft.com/office/drawing/2014/main" id="{44C3910E-8ED8-5BF4-3D27-DEF2D3D76406}"/>
              </a:ext>
            </a:extLst>
          </p:cNvPr>
          <p:cNvSpPr/>
          <p:nvPr/>
        </p:nvSpPr>
        <p:spPr>
          <a:xfrm rot="20697338">
            <a:off x="8067675" y="1584950"/>
            <a:ext cx="619125" cy="166984"/>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89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37117" y="256376"/>
            <a:ext cx="10707117" cy="914400"/>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Document # 3: Insurance id card</a:t>
            </a:r>
          </a:p>
        </p:txBody>
      </p:sp>
      <p:sp>
        <p:nvSpPr>
          <p:cNvPr id="4" name="TextBox 3"/>
          <p:cNvSpPr txBox="1"/>
          <p:nvPr/>
        </p:nvSpPr>
        <p:spPr>
          <a:xfrm>
            <a:off x="8857845" y="1170776"/>
            <a:ext cx="3097162" cy="4893647"/>
          </a:xfrm>
          <a:prstGeom prst="rect">
            <a:avLst/>
          </a:prstGeom>
          <a:noFill/>
        </p:spPr>
        <p:txBody>
          <a:bodyPr wrap="square" rtlCol="0">
            <a:spAutoFit/>
          </a:bodyPr>
          <a:lstStyle/>
          <a:p>
            <a:pPr>
              <a:buFont typeface="Wingdings" charset="2"/>
              <a:buChar char="v"/>
            </a:pPr>
            <a:r>
              <a:rPr lang="en-US" sz="2400" dirty="0"/>
              <a:t>Log into your school insurance of Florida account (https://hcpsathleticprotection.com/) </a:t>
            </a:r>
          </a:p>
          <a:p>
            <a:pPr>
              <a:buFont typeface="Wingdings" charset="2"/>
              <a:buChar char="v"/>
            </a:pPr>
            <a:r>
              <a:rPr lang="en-US" sz="2400" dirty="0"/>
              <a:t>Download/print and/or  Save your </a:t>
            </a:r>
            <a:r>
              <a:rPr lang="en-US" sz="2400" b="1" u="sng" dirty="0"/>
              <a:t> insurance ID card</a:t>
            </a:r>
            <a:r>
              <a:rPr lang="en-US" sz="2400" dirty="0"/>
              <a:t> provided after purchase. </a:t>
            </a:r>
          </a:p>
          <a:p>
            <a:pPr>
              <a:buFont typeface="Wingdings" charset="2"/>
              <a:buChar char="v"/>
            </a:pPr>
            <a:r>
              <a:rPr lang="en-US" sz="2400" dirty="0"/>
              <a:t>Upload to your athletic clearance account</a:t>
            </a:r>
          </a:p>
        </p:txBody>
      </p:sp>
      <p:grpSp>
        <p:nvGrpSpPr>
          <p:cNvPr id="41" name="Group 40">
            <a:extLst>
              <a:ext uri="{FF2B5EF4-FFF2-40B4-BE49-F238E27FC236}">
                <a16:creationId xmlns:a16="http://schemas.microsoft.com/office/drawing/2014/main" id="{B92ED103-07DF-8252-1450-04461D867038}"/>
              </a:ext>
            </a:extLst>
          </p:cNvPr>
          <p:cNvGrpSpPr/>
          <p:nvPr/>
        </p:nvGrpSpPr>
        <p:grpSpPr>
          <a:xfrm>
            <a:off x="393080" y="1071717"/>
            <a:ext cx="8062556" cy="5316557"/>
            <a:chOff x="393080" y="1071717"/>
            <a:chExt cx="8062556" cy="5316557"/>
          </a:xfrm>
        </p:grpSpPr>
        <p:pic>
          <p:nvPicPr>
            <p:cNvPr id="5" name="Picture 4">
              <a:extLst>
                <a:ext uri="{FF2B5EF4-FFF2-40B4-BE49-F238E27FC236}">
                  <a16:creationId xmlns:a16="http://schemas.microsoft.com/office/drawing/2014/main" id="{3F03F6B9-D938-2F2E-53A1-0ED5376B8C02}"/>
                </a:ext>
              </a:extLst>
            </p:cNvPr>
            <p:cNvPicPr>
              <a:picLocks noChangeAspect="1"/>
            </p:cNvPicPr>
            <p:nvPr/>
          </p:nvPicPr>
          <p:blipFill>
            <a:blip r:embed="rId2"/>
            <a:stretch>
              <a:fillRect/>
            </a:stretch>
          </p:blipFill>
          <p:spPr>
            <a:xfrm>
              <a:off x="393080" y="1071717"/>
              <a:ext cx="8062556" cy="5316557"/>
            </a:xfrm>
            <a:prstGeom prst="rect">
              <a:avLst/>
            </a:prstGeom>
          </p:spPr>
        </p:pic>
        <p:pic>
          <p:nvPicPr>
            <p:cNvPr id="16" name="Picture 15">
              <a:extLst>
                <a:ext uri="{FF2B5EF4-FFF2-40B4-BE49-F238E27FC236}">
                  <a16:creationId xmlns:a16="http://schemas.microsoft.com/office/drawing/2014/main" id="{F7A2876D-D0B9-594F-5FB9-7DF93F6851C9}"/>
                </a:ext>
              </a:extLst>
            </p:cNvPr>
            <p:cNvPicPr>
              <a:picLocks noChangeAspect="1"/>
            </p:cNvPicPr>
            <p:nvPr/>
          </p:nvPicPr>
          <p:blipFill>
            <a:blip r:embed="rId3"/>
            <a:stretch>
              <a:fillRect/>
            </a:stretch>
          </p:blipFill>
          <p:spPr>
            <a:xfrm>
              <a:off x="956235" y="3627718"/>
              <a:ext cx="3370730" cy="161364"/>
            </a:xfrm>
            <a:prstGeom prst="rect">
              <a:avLst/>
            </a:prstGeom>
          </p:spPr>
        </p:pic>
        <p:pic>
          <p:nvPicPr>
            <p:cNvPr id="17" name="Picture 16">
              <a:extLst>
                <a:ext uri="{FF2B5EF4-FFF2-40B4-BE49-F238E27FC236}">
                  <a16:creationId xmlns:a16="http://schemas.microsoft.com/office/drawing/2014/main" id="{205A5A52-157C-DDC5-1E48-1259E2BAFCD9}"/>
                </a:ext>
              </a:extLst>
            </p:cNvPr>
            <p:cNvPicPr>
              <a:picLocks noChangeAspect="1"/>
            </p:cNvPicPr>
            <p:nvPr/>
          </p:nvPicPr>
          <p:blipFill>
            <a:blip r:embed="rId3"/>
            <a:stretch>
              <a:fillRect/>
            </a:stretch>
          </p:blipFill>
          <p:spPr>
            <a:xfrm>
              <a:off x="4494307" y="3617599"/>
              <a:ext cx="3370730" cy="161364"/>
            </a:xfrm>
            <a:prstGeom prst="rect">
              <a:avLst/>
            </a:prstGeom>
          </p:spPr>
        </p:pic>
        <p:pic>
          <p:nvPicPr>
            <p:cNvPr id="22" name="Picture 21">
              <a:extLst>
                <a:ext uri="{FF2B5EF4-FFF2-40B4-BE49-F238E27FC236}">
                  <a16:creationId xmlns:a16="http://schemas.microsoft.com/office/drawing/2014/main" id="{B11F4FA0-879F-0C90-1983-3CD02D8A0E1C}"/>
                </a:ext>
              </a:extLst>
            </p:cNvPr>
            <p:cNvPicPr>
              <a:picLocks noChangeAspect="1"/>
            </p:cNvPicPr>
            <p:nvPr/>
          </p:nvPicPr>
          <p:blipFill>
            <a:blip r:embed="rId4"/>
            <a:stretch>
              <a:fillRect/>
            </a:stretch>
          </p:blipFill>
          <p:spPr>
            <a:xfrm>
              <a:off x="3304523" y="3652780"/>
              <a:ext cx="952822" cy="112199"/>
            </a:xfrm>
            <a:prstGeom prst="rect">
              <a:avLst/>
            </a:prstGeom>
          </p:spPr>
        </p:pic>
        <p:pic>
          <p:nvPicPr>
            <p:cNvPr id="23" name="Picture 22">
              <a:extLst>
                <a:ext uri="{FF2B5EF4-FFF2-40B4-BE49-F238E27FC236}">
                  <a16:creationId xmlns:a16="http://schemas.microsoft.com/office/drawing/2014/main" id="{25BE67E0-2073-C129-3F17-D4CBAF1CEAA8}"/>
                </a:ext>
              </a:extLst>
            </p:cNvPr>
            <p:cNvPicPr>
              <a:picLocks noChangeAspect="1"/>
            </p:cNvPicPr>
            <p:nvPr/>
          </p:nvPicPr>
          <p:blipFill>
            <a:blip r:embed="rId4"/>
            <a:stretch>
              <a:fillRect/>
            </a:stretch>
          </p:blipFill>
          <p:spPr>
            <a:xfrm>
              <a:off x="6851558" y="3652300"/>
              <a:ext cx="952822" cy="112199"/>
            </a:xfrm>
            <a:prstGeom prst="rect">
              <a:avLst/>
            </a:prstGeom>
          </p:spPr>
        </p:pic>
        <p:pic>
          <p:nvPicPr>
            <p:cNvPr id="30" name="Picture 29">
              <a:extLst>
                <a:ext uri="{FF2B5EF4-FFF2-40B4-BE49-F238E27FC236}">
                  <a16:creationId xmlns:a16="http://schemas.microsoft.com/office/drawing/2014/main" id="{E5B1B84A-D0B7-77EA-37C5-5E0D06F5F399}"/>
                </a:ext>
              </a:extLst>
            </p:cNvPr>
            <p:cNvPicPr>
              <a:picLocks noChangeAspect="1"/>
            </p:cNvPicPr>
            <p:nvPr/>
          </p:nvPicPr>
          <p:blipFill>
            <a:blip r:embed="rId5"/>
            <a:stretch>
              <a:fillRect/>
            </a:stretch>
          </p:blipFill>
          <p:spPr>
            <a:xfrm>
              <a:off x="1507061" y="3401004"/>
              <a:ext cx="1271721" cy="161364"/>
            </a:xfrm>
            <a:prstGeom prst="rect">
              <a:avLst/>
            </a:prstGeom>
          </p:spPr>
        </p:pic>
        <p:pic>
          <p:nvPicPr>
            <p:cNvPr id="31" name="Picture 30">
              <a:extLst>
                <a:ext uri="{FF2B5EF4-FFF2-40B4-BE49-F238E27FC236}">
                  <a16:creationId xmlns:a16="http://schemas.microsoft.com/office/drawing/2014/main" id="{5415642A-A0A2-5EEF-2391-F131792C9A23}"/>
                </a:ext>
              </a:extLst>
            </p:cNvPr>
            <p:cNvPicPr>
              <a:picLocks noChangeAspect="1"/>
            </p:cNvPicPr>
            <p:nvPr/>
          </p:nvPicPr>
          <p:blipFill>
            <a:blip r:embed="rId5"/>
            <a:stretch>
              <a:fillRect/>
            </a:stretch>
          </p:blipFill>
          <p:spPr>
            <a:xfrm>
              <a:off x="5078003" y="3401004"/>
              <a:ext cx="1271721" cy="161364"/>
            </a:xfrm>
            <a:prstGeom prst="rect">
              <a:avLst/>
            </a:prstGeom>
          </p:spPr>
        </p:pic>
        <p:pic>
          <p:nvPicPr>
            <p:cNvPr id="35" name="Picture 34">
              <a:extLst>
                <a:ext uri="{FF2B5EF4-FFF2-40B4-BE49-F238E27FC236}">
                  <a16:creationId xmlns:a16="http://schemas.microsoft.com/office/drawing/2014/main" id="{F6DFA4BB-4A59-CE68-7614-696C76EABE8C}"/>
                </a:ext>
              </a:extLst>
            </p:cNvPr>
            <p:cNvPicPr>
              <a:picLocks noChangeAspect="1"/>
            </p:cNvPicPr>
            <p:nvPr/>
          </p:nvPicPr>
          <p:blipFill rotWithShape="1">
            <a:blip r:embed="rId6"/>
            <a:srcRect t="-3" r="3070" b="-36997"/>
            <a:stretch/>
          </p:blipFill>
          <p:spPr>
            <a:xfrm>
              <a:off x="1356658" y="4059767"/>
              <a:ext cx="1320801" cy="161364"/>
            </a:xfrm>
            <a:prstGeom prst="rect">
              <a:avLst/>
            </a:prstGeom>
          </p:spPr>
        </p:pic>
        <p:pic>
          <p:nvPicPr>
            <p:cNvPr id="36" name="Picture 35">
              <a:extLst>
                <a:ext uri="{FF2B5EF4-FFF2-40B4-BE49-F238E27FC236}">
                  <a16:creationId xmlns:a16="http://schemas.microsoft.com/office/drawing/2014/main" id="{172C36AA-B313-9DD7-5B18-D1551BD0F6B1}"/>
                </a:ext>
              </a:extLst>
            </p:cNvPr>
            <p:cNvPicPr>
              <a:picLocks noChangeAspect="1"/>
            </p:cNvPicPr>
            <p:nvPr/>
          </p:nvPicPr>
          <p:blipFill rotWithShape="1">
            <a:blip r:embed="rId6"/>
            <a:srcRect t="-3" r="3070" b="-36997"/>
            <a:stretch/>
          </p:blipFill>
          <p:spPr>
            <a:xfrm>
              <a:off x="4906147" y="4059767"/>
              <a:ext cx="1320801" cy="161364"/>
            </a:xfrm>
            <a:prstGeom prst="rect">
              <a:avLst/>
            </a:prstGeom>
          </p:spPr>
        </p:pic>
        <p:pic>
          <p:nvPicPr>
            <p:cNvPr id="39" name="Picture 38">
              <a:extLst>
                <a:ext uri="{FF2B5EF4-FFF2-40B4-BE49-F238E27FC236}">
                  <a16:creationId xmlns:a16="http://schemas.microsoft.com/office/drawing/2014/main" id="{F7829A4C-8D3D-6A68-B3AB-85E31703CA24}"/>
                </a:ext>
              </a:extLst>
            </p:cNvPr>
            <p:cNvPicPr>
              <a:picLocks noChangeAspect="1"/>
            </p:cNvPicPr>
            <p:nvPr/>
          </p:nvPicPr>
          <p:blipFill>
            <a:blip r:embed="rId7"/>
            <a:stretch>
              <a:fillRect/>
            </a:stretch>
          </p:blipFill>
          <p:spPr>
            <a:xfrm>
              <a:off x="2308177" y="3833054"/>
              <a:ext cx="524393" cy="141300"/>
            </a:xfrm>
            <a:prstGeom prst="rect">
              <a:avLst/>
            </a:prstGeom>
          </p:spPr>
        </p:pic>
        <p:pic>
          <p:nvPicPr>
            <p:cNvPr id="40" name="Picture 39">
              <a:extLst>
                <a:ext uri="{FF2B5EF4-FFF2-40B4-BE49-F238E27FC236}">
                  <a16:creationId xmlns:a16="http://schemas.microsoft.com/office/drawing/2014/main" id="{928413BC-8F85-D5FD-A427-9B6711BEBC77}"/>
                </a:ext>
              </a:extLst>
            </p:cNvPr>
            <p:cNvPicPr>
              <a:picLocks noChangeAspect="1"/>
            </p:cNvPicPr>
            <p:nvPr/>
          </p:nvPicPr>
          <p:blipFill>
            <a:blip r:embed="rId7"/>
            <a:stretch>
              <a:fillRect/>
            </a:stretch>
          </p:blipFill>
          <p:spPr>
            <a:xfrm>
              <a:off x="5828478" y="3833054"/>
              <a:ext cx="524393" cy="141300"/>
            </a:xfrm>
            <a:prstGeom prst="rect">
              <a:avLst/>
            </a:prstGeom>
          </p:spPr>
        </p:pic>
      </p:grpSp>
    </p:spTree>
    <p:extLst>
      <p:ext uri="{BB962C8B-B14F-4D97-AF65-F5344CB8AC3E}">
        <p14:creationId xmlns:p14="http://schemas.microsoft.com/office/powerpoint/2010/main" val="127931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149" y="159958"/>
            <a:ext cx="12024852" cy="914400"/>
          </a:xfrm>
        </p:spPr>
        <p:txBody>
          <a:bodyPr>
            <a:normAutofit/>
          </a:bodyPr>
          <a:lstStyle/>
          <a:p>
            <a:r>
              <a:rPr lang="en-US">
                <a:solidFill>
                  <a:schemeClr val="tx1"/>
                </a:solidFill>
              </a:rPr>
              <a:t>Documents required #4 government issued id</a:t>
            </a:r>
          </a:p>
        </p:txBody>
      </p:sp>
      <p:sp>
        <p:nvSpPr>
          <p:cNvPr id="4" name="Content Placeholder 2"/>
          <p:cNvSpPr txBox="1">
            <a:spLocks noGrp="1"/>
          </p:cNvSpPr>
          <p:nvPr>
            <p:ph idx="1"/>
          </p:nvPr>
        </p:nvSpPr>
        <p:spPr>
          <a:xfrm>
            <a:off x="462117" y="1188876"/>
            <a:ext cx="5437238" cy="529958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buFont typeface="Wingdings" panose="05000000000000000000" pitchFamily="2" charset="2"/>
              <a:buChar char="v"/>
            </a:pPr>
            <a:r>
              <a:rPr lang="en-US" sz="2400"/>
              <a:t>Government issued photo identification of parent or legal guardian signing the forms. </a:t>
            </a:r>
          </a:p>
          <a:p>
            <a:pPr>
              <a:buFont typeface="Wingdings" panose="05000000000000000000" pitchFamily="2" charset="2"/>
              <a:buChar char="v"/>
            </a:pPr>
            <a:r>
              <a:rPr lang="en-US" sz="2400"/>
              <a:t>When scanning this document, make sure all information is </a:t>
            </a:r>
            <a:r>
              <a:rPr lang="en-US" sz="2400" b="1" u="sng"/>
              <a:t>clearly visible </a:t>
            </a:r>
            <a:r>
              <a:rPr lang="en-US" sz="2400"/>
              <a:t>in the picture.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930" y="1683028"/>
            <a:ext cx="3788720" cy="2407610"/>
          </a:xfrm>
          <a:prstGeom prst="rect">
            <a:avLst/>
          </a:prstGeom>
        </p:spPr>
      </p:pic>
      <p:pic>
        <p:nvPicPr>
          <p:cNvPr id="4100" name="Picture 4" descr="New ID cards being issued for military family members, retirees &gt; Joint ...">
            <a:extLst>
              <a:ext uri="{FF2B5EF4-FFF2-40B4-BE49-F238E27FC236}">
                <a16:creationId xmlns:a16="http://schemas.microsoft.com/office/drawing/2014/main" id="{A07239E6-EFA2-2D91-48D0-5F5704EEA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647" y="4301828"/>
            <a:ext cx="3320845" cy="22138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US Passport">
            <a:extLst>
              <a:ext uri="{FF2B5EF4-FFF2-40B4-BE49-F238E27FC236}">
                <a16:creationId xmlns:a16="http://schemas.microsoft.com/office/drawing/2014/main" id="{C2C5AD66-C9EE-A076-7DDF-5A3286C6D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2329">
            <a:off x="9715519" y="3703365"/>
            <a:ext cx="1846262" cy="261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064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1635</Words>
  <Application>Microsoft Office PowerPoint</Application>
  <PresentationFormat>Widescreen</PresentationFormat>
  <Paragraphs>101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Middle School Athletics Paperwork  Directions</vt:lpstr>
      <vt:lpstr>Planet High School/BigTeams Athletic Pre-Participation Forms Getting Started Guide </vt:lpstr>
      <vt:lpstr>Middle School Student Athletic Procedures     (Student Forms) </vt:lpstr>
      <vt:lpstr>Documents required #1 physical</vt:lpstr>
      <vt:lpstr>PowerPoint Presentation</vt:lpstr>
      <vt:lpstr>Documents required #2: FHSAA Video certificates</vt:lpstr>
      <vt:lpstr>Documents required #2 FHSAA VIDEO Certificates</vt:lpstr>
      <vt:lpstr>PowerPoint Presentation</vt:lpstr>
      <vt:lpstr>Documents required #4 government issued id</vt:lpstr>
      <vt:lpstr>Logging In</vt:lpstr>
      <vt:lpstr>PowerPoint Presentation</vt:lpstr>
      <vt:lpstr>ACCOUNT CHECKLIST:</vt:lpstr>
      <vt:lpstr>PowerPoint Presentation</vt:lpstr>
      <vt:lpstr>Upload files</vt:lpstr>
      <vt:lpstr>APPROVED NOTIFICATION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School Athletics Paperwork  Directions</dc:title>
  <dc:creator>Aesha Bailey</dc:creator>
  <cp:lastModifiedBy>Jennifer Burchill</cp:lastModifiedBy>
  <cp:revision>5</cp:revision>
  <cp:lastPrinted>2024-06-17T18:05:06Z</cp:lastPrinted>
  <dcterms:created xsi:type="dcterms:W3CDTF">2024-06-17T17:18:30Z</dcterms:created>
  <dcterms:modified xsi:type="dcterms:W3CDTF">2024-07-30T17:48:19Z</dcterms:modified>
</cp:coreProperties>
</file>